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88950"/>
  <p:notesSz cx="6858000" cy="9144000"/>
  <p:embeddedFontLst>
    <p:embeddedFont>
      <p:font typeface="Poppins"/>
      <p:regular r:id="rId24"/>
      <p:bold r:id="rId25"/>
      <p:italic r:id="rId26"/>
      <p:boldItalic r:id="rId27"/>
    </p:embeddedFont>
    <p:embeddedFont>
      <p:font typeface="Source Code Pro"/>
      <p:regular r:id="rId28"/>
      <p:bold r:id="rId29"/>
      <p:italic r:id="rId30"/>
      <p:boldItalic r:id="rId31"/>
    </p:embeddedFont>
    <p:embeddedFont>
      <p:font typeface="PT Sans"/>
      <p:regular r:id="rId32"/>
      <p:bold r:id="rId33"/>
      <p:italic r:id="rId34"/>
      <p:boldItalic r:id="rId35"/>
    </p:embeddedFont>
    <p:embeddedFont>
      <p:font typeface="IBM Plex Mon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86A715-E078-420B-B35B-61025FCE2BCE}">
  <a:tblStyle styleId="{F786A715-E078-420B-B35B-61025FCE2B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oppins-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SourceCodePro-regular.fntdata"/><Relationship Id="rId27"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boldItalic.fntdata"/><Relationship Id="rId30" Type="http://schemas.openxmlformats.org/officeDocument/2006/relationships/font" Target="fonts/SourceCodePro-italic.fntdata"/><Relationship Id="rId11" Type="http://schemas.openxmlformats.org/officeDocument/2006/relationships/slide" Target="slides/slide6.xml"/><Relationship Id="rId33" Type="http://schemas.openxmlformats.org/officeDocument/2006/relationships/font" Target="fonts/PTSans-bold.fntdata"/><Relationship Id="rId10" Type="http://schemas.openxmlformats.org/officeDocument/2006/relationships/slide" Target="slides/slide5.xml"/><Relationship Id="rId32" Type="http://schemas.openxmlformats.org/officeDocument/2006/relationships/font" Target="fonts/PTSans-regular.fntdata"/><Relationship Id="rId13" Type="http://schemas.openxmlformats.org/officeDocument/2006/relationships/slide" Target="slides/slide8.xml"/><Relationship Id="rId35" Type="http://schemas.openxmlformats.org/officeDocument/2006/relationships/font" Target="fonts/PTSans-boldItalic.fntdata"/><Relationship Id="rId12" Type="http://schemas.openxmlformats.org/officeDocument/2006/relationships/slide" Target="slides/slide7.xml"/><Relationship Id="rId34" Type="http://schemas.openxmlformats.org/officeDocument/2006/relationships/font" Target="fonts/PTSans-italic.fntdata"/><Relationship Id="rId15" Type="http://schemas.openxmlformats.org/officeDocument/2006/relationships/slide" Target="slides/slide10.xml"/><Relationship Id="rId37" Type="http://schemas.openxmlformats.org/officeDocument/2006/relationships/font" Target="fonts/IBMPlexMono-bold.fntdata"/><Relationship Id="rId14" Type="http://schemas.openxmlformats.org/officeDocument/2006/relationships/slide" Target="slides/slide9.xml"/><Relationship Id="rId36" Type="http://schemas.openxmlformats.org/officeDocument/2006/relationships/font" Target="fonts/IBMPlexMono-regular.fntdata"/><Relationship Id="rId17" Type="http://schemas.openxmlformats.org/officeDocument/2006/relationships/slide" Target="slides/slide12.xml"/><Relationship Id="rId39" Type="http://schemas.openxmlformats.org/officeDocument/2006/relationships/font" Target="fonts/IBMPlexMono-boldItalic.fntdata"/><Relationship Id="rId16" Type="http://schemas.openxmlformats.org/officeDocument/2006/relationships/slide" Target="slides/slide11.xml"/><Relationship Id="rId38" Type="http://schemas.openxmlformats.org/officeDocument/2006/relationships/font" Target="fonts/IBMPlexMon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d1bf8d60a4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31b4836a355_1_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31b4836a35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4ef22aa1ac_0_82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4ef22aa1ac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4ef22aa1ac_0_51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4ef22aa1ac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1b167e85ac_0_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31b167e85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31b167e85ac_0_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31b167e85a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31b167e85ac_0_1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31b167e85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31b167e85ac_0_1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31b167e85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31b167e85ac_0_2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31b167e85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31b167e85ac_0_2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31b167e85a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4ed99bf1a4_0_7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24ed99bf1a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4ed99bf1a4_0_30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4ed99bf1a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4ed99bf1a4_0_56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4ed99bf1a4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4f622bbca3_0_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4f622bbca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24ed99bf1a4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24ed99bf1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24e6b4d5c31_0_14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24e6b4d5c3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4ed99bf1a4_0_97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24ed99bf1a4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4ed99bf1a4_0_48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24ed99bf1a4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339155" y="-3867608"/>
            <a:ext cx="13383227" cy="9161276"/>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2" name="Google Shape;12;p2"/>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 name="Google Shape;14;p2"/>
            <p:cNvSpPr/>
            <p:nvPr/>
          </p:nvSpPr>
          <p:spPr>
            <a:xfrm rot="2700000">
              <a:off x="917817" y="-2200499"/>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 name="Google Shape;15;p2"/>
            <p:cNvSpPr/>
            <p:nvPr/>
          </p:nvSpPr>
          <p:spPr>
            <a:xfrm>
              <a:off x="-201475" y="-361175"/>
              <a:ext cx="7138625" cy="819350"/>
            </a:xfrm>
            <a:custGeom>
              <a:rect b="b" l="l" r="r" t="t"/>
              <a:pathLst>
                <a:path extrusionOk="0" h="32774" w="285545">
                  <a:moveTo>
                    <a:pt x="0" y="32774"/>
                  </a:moveTo>
                  <a:lnTo>
                    <a:pt x="188861" y="32774"/>
                  </a:lnTo>
                  <a:lnTo>
                    <a:pt x="221636" y="0"/>
                  </a:lnTo>
                  <a:lnTo>
                    <a:pt x="285545" y="0"/>
                  </a:lnTo>
                </a:path>
              </a:pathLst>
            </a:custGeom>
            <a:noFill/>
            <a:ln cap="flat" cmpd="sng" w="9525">
              <a:solidFill>
                <a:schemeClr val="dk2"/>
              </a:solidFill>
              <a:prstDash val="solid"/>
              <a:round/>
              <a:headEnd len="med" w="med" type="none"/>
              <a:tailEnd len="med" w="med" type="none"/>
            </a:ln>
          </p:spPr>
        </p:sp>
        <p:sp>
          <p:nvSpPr>
            <p:cNvPr id="16" name="Google Shape;16;p2"/>
            <p:cNvSpPr/>
            <p:nvPr/>
          </p:nvSpPr>
          <p:spPr>
            <a:xfrm rot="5400000">
              <a:off x="1110859" y="-1245788"/>
              <a:ext cx="577450" cy="3045475"/>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 name="Google Shape;17;p2"/>
            <p:cNvSpPr/>
            <p:nvPr/>
          </p:nvSpPr>
          <p:spPr>
            <a:xfrm rot="5400000">
              <a:off x="654013" y="-781254"/>
              <a:ext cx="687411" cy="2731351"/>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 name="Google Shape;20;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 name="Google Shape;23;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 name="Google Shape;26;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 name="Google Shape;29;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 name="Google Shape;32;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8512185" y="4052839"/>
            <a:ext cx="5226027" cy="4285092"/>
            <a:chOff x="6309535" y="2842975"/>
            <a:chExt cx="3920501" cy="3213899"/>
          </a:xfrm>
        </p:grpSpPr>
        <p:pic>
          <p:nvPicPr>
            <p:cNvPr id="34" name="Google Shape;34;p2"/>
            <p:cNvPicPr preferRelativeResize="0"/>
            <p:nvPr/>
          </p:nvPicPr>
          <p:blipFill rotWithShape="1">
            <a:blip r:embed="rId3">
              <a:alphaModFix/>
            </a:blip>
            <a:srcRect b="26177" l="16960" r="7121" t="24718"/>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 name="Google Shape;36;p2"/>
            <p:cNvSpPr/>
            <p:nvPr/>
          </p:nvSpPr>
          <p:spPr>
            <a:xfrm rot="10800000">
              <a:off x="7694795" y="2941747"/>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 name="Google Shape;39;p2"/>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 name="Google Shape;40;p2"/>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 name="Google Shape;41;p2"/>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2" name="Google Shape;42;p2"/>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 name="Google Shape;43;p2"/>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4" name="Google Shape;44;p2"/>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45" name="Google Shape;45;p2"/>
            <p:cNvSpPr/>
            <p:nvPr/>
          </p:nvSpPr>
          <p:spPr>
            <a:xfrm>
              <a:off x="8430775" y="2842975"/>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 name="Google Shape;48;p2"/>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 name="Google Shape;49;p2"/>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2" name="Google Shape;52;p2"/>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 name="Google Shape;53;p2"/>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54" name="Google Shape;54;p2"/>
          <p:cNvSpPr txBox="1"/>
          <p:nvPr>
            <p:ph type="ctrTitle"/>
          </p:nvPr>
        </p:nvSpPr>
        <p:spPr>
          <a:xfrm>
            <a:off x="1462101" y="1088432"/>
            <a:ext cx="9297300" cy="3102000"/>
          </a:xfrm>
          <a:prstGeom prst="rect">
            <a:avLst/>
          </a:prstGeom>
        </p:spPr>
        <p:txBody>
          <a:bodyPr anchorCtr="0" anchor="b" bIns="121875" lIns="121875" spcFirstLastPara="1" rIns="121875" wrap="square" tIns="121875">
            <a:noAutofit/>
          </a:bodyPr>
          <a:lstStyle>
            <a:lvl1pPr lvl="0">
              <a:lnSpc>
                <a:spcPct val="115000"/>
              </a:lnSpc>
              <a:spcBef>
                <a:spcPts val="0"/>
              </a:spcBef>
              <a:spcAft>
                <a:spcPts val="0"/>
              </a:spcAft>
              <a:buClr>
                <a:srgbClr val="191919"/>
              </a:buClr>
              <a:buSzPts val="6900"/>
              <a:buNone/>
              <a:defRPr sz="6000"/>
            </a:lvl1pPr>
            <a:lvl2pPr lvl="1" algn="ctr">
              <a:spcBef>
                <a:spcPts val="0"/>
              </a:spcBef>
              <a:spcAft>
                <a:spcPts val="0"/>
              </a:spcAft>
              <a:buClr>
                <a:schemeClr val="dk1"/>
              </a:buClr>
              <a:buSzPts val="6900"/>
              <a:buNone/>
              <a:defRPr sz="6900">
                <a:solidFill>
                  <a:schemeClr val="dk1"/>
                </a:solidFill>
              </a:defRPr>
            </a:lvl2pPr>
            <a:lvl3pPr lvl="2" algn="ctr">
              <a:spcBef>
                <a:spcPts val="0"/>
              </a:spcBef>
              <a:spcAft>
                <a:spcPts val="0"/>
              </a:spcAft>
              <a:buClr>
                <a:schemeClr val="dk1"/>
              </a:buClr>
              <a:buSzPts val="6900"/>
              <a:buNone/>
              <a:defRPr sz="6900">
                <a:solidFill>
                  <a:schemeClr val="dk1"/>
                </a:solidFill>
              </a:defRPr>
            </a:lvl3pPr>
            <a:lvl4pPr lvl="3" algn="ctr">
              <a:spcBef>
                <a:spcPts val="0"/>
              </a:spcBef>
              <a:spcAft>
                <a:spcPts val="0"/>
              </a:spcAft>
              <a:buClr>
                <a:schemeClr val="dk1"/>
              </a:buClr>
              <a:buSzPts val="6900"/>
              <a:buNone/>
              <a:defRPr sz="6900">
                <a:solidFill>
                  <a:schemeClr val="dk1"/>
                </a:solidFill>
              </a:defRPr>
            </a:lvl4pPr>
            <a:lvl5pPr lvl="4" algn="ctr">
              <a:spcBef>
                <a:spcPts val="0"/>
              </a:spcBef>
              <a:spcAft>
                <a:spcPts val="0"/>
              </a:spcAft>
              <a:buClr>
                <a:schemeClr val="dk1"/>
              </a:buClr>
              <a:buSzPts val="6900"/>
              <a:buNone/>
              <a:defRPr sz="6900">
                <a:solidFill>
                  <a:schemeClr val="dk1"/>
                </a:solidFill>
              </a:defRPr>
            </a:lvl5pPr>
            <a:lvl6pPr lvl="5" algn="ctr">
              <a:spcBef>
                <a:spcPts val="0"/>
              </a:spcBef>
              <a:spcAft>
                <a:spcPts val="0"/>
              </a:spcAft>
              <a:buClr>
                <a:schemeClr val="dk1"/>
              </a:buClr>
              <a:buSzPts val="6900"/>
              <a:buNone/>
              <a:defRPr sz="6900">
                <a:solidFill>
                  <a:schemeClr val="dk1"/>
                </a:solidFill>
              </a:defRPr>
            </a:lvl6pPr>
            <a:lvl7pPr lvl="6" algn="ctr">
              <a:spcBef>
                <a:spcPts val="0"/>
              </a:spcBef>
              <a:spcAft>
                <a:spcPts val="0"/>
              </a:spcAft>
              <a:buClr>
                <a:schemeClr val="dk1"/>
              </a:buClr>
              <a:buSzPts val="6900"/>
              <a:buNone/>
              <a:defRPr sz="6900">
                <a:solidFill>
                  <a:schemeClr val="dk1"/>
                </a:solidFill>
              </a:defRPr>
            </a:lvl7pPr>
            <a:lvl8pPr lvl="7" algn="ctr">
              <a:spcBef>
                <a:spcPts val="0"/>
              </a:spcBef>
              <a:spcAft>
                <a:spcPts val="0"/>
              </a:spcAft>
              <a:buClr>
                <a:schemeClr val="dk1"/>
              </a:buClr>
              <a:buSzPts val="6900"/>
              <a:buNone/>
              <a:defRPr sz="6900">
                <a:solidFill>
                  <a:schemeClr val="dk1"/>
                </a:solidFill>
              </a:defRPr>
            </a:lvl8pPr>
            <a:lvl9pPr lvl="8" algn="ctr">
              <a:spcBef>
                <a:spcPts val="0"/>
              </a:spcBef>
              <a:spcAft>
                <a:spcPts val="0"/>
              </a:spcAft>
              <a:buClr>
                <a:schemeClr val="dk1"/>
              </a:buClr>
              <a:buSzPts val="6900"/>
              <a:buNone/>
              <a:defRPr sz="6900">
                <a:solidFill>
                  <a:schemeClr val="dk1"/>
                </a:solidFill>
              </a:defRPr>
            </a:lvl9pPr>
          </a:lstStyle>
          <a:p/>
        </p:txBody>
      </p:sp>
      <p:sp>
        <p:nvSpPr>
          <p:cNvPr id="55" name="Google Shape;55;p2"/>
          <p:cNvSpPr txBox="1"/>
          <p:nvPr>
            <p:ph idx="1" type="subTitle"/>
          </p:nvPr>
        </p:nvSpPr>
        <p:spPr>
          <a:xfrm>
            <a:off x="1462101" y="4608333"/>
            <a:ext cx="6508500" cy="634500"/>
          </a:xfrm>
          <a:prstGeom prst="rect">
            <a:avLst/>
          </a:prstGeom>
        </p:spPr>
        <p:txBody>
          <a:bodyPr anchorCtr="0" anchor="t" bIns="121875" lIns="121875" spcFirstLastPara="1" rIns="121875" wrap="square" tIns="121875">
            <a:noAutofit/>
          </a:bodyPr>
          <a:lstStyle>
            <a:lvl1pPr lvl="0">
              <a:spcBef>
                <a:spcPts val="0"/>
              </a:spcBef>
              <a:spcAft>
                <a:spcPts val="0"/>
              </a:spcAft>
              <a:buSzPts val="1900"/>
              <a:buNone/>
              <a:defRPr sz="21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56" name="Google Shape;56;p2"/>
          <p:cNvGrpSpPr/>
          <p:nvPr/>
        </p:nvGrpSpPr>
        <p:grpSpPr>
          <a:xfrm>
            <a:off x="-413077" y="4823087"/>
            <a:ext cx="1931283" cy="2984997"/>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 name="Google Shape;59;p2"/>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 name="Google Shape;65;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 name="Google Shape;66;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 name="Google Shape;67;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 name="Google Shape;68;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69" name="Google Shape;69;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 name="Google Shape;72;p2"/>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 name="Google Shape;73;p2"/>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 name="Google Shape;74;p2"/>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 name="Google Shape;8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 name="Google Shape;8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 name="Google Shape;8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 name="Google Shape;8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84" name="Google Shape;8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0" name="Google Shape;9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1" name="Google Shape;9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 name="Google Shape;9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3" name="Google Shape;9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94" name="Google Shape;9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7" name="Shape 427"/>
        <p:cNvGrpSpPr/>
        <p:nvPr/>
      </p:nvGrpSpPr>
      <p:grpSpPr>
        <a:xfrm>
          <a:off x="0" y="0"/>
          <a:ext cx="0" cy="0"/>
          <a:chOff x="0" y="0"/>
          <a:chExt cx="0" cy="0"/>
        </a:xfrm>
      </p:grpSpPr>
      <p:sp>
        <p:nvSpPr>
          <p:cNvPr id="428" name="Google Shape;428;p11"/>
          <p:cNvSpPr txBox="1"/>
          <p:nvPr>
            <p:ph hasCustomPrompt="1" type="title"/>
          </p:nvPr>
        </p:nvSpPr>
        <p:spPr>
          <a:xfrm>
            <a:off x="950729" y="2355300"/>
            <a:ext cx="8765700" cy="1381500"/>
          </a:xfrm>
          <a:prstGeom prst="rect">
            <a:avLst/>
          </a:prstGeom>
        </p:spPr>
        <p:txBody>
          <a:bodyPr anchorCtr="0" anchor="b" bIns="121875" lIns="121875" spcFirstLastPara="1" rIns="121875" wrap="square" tIns="121875">
            <a:noAutofit/>
          </a:bodyPr>
          <a:lstStyle>
            <a:lvl1pPr lvl="0">
              <a:spcBef>
                <a:spcPts val="0"/>
              </a:spcBef>
              <a:spcAft>
                <a:spcPts val="0"/>
              </a:spcAft>
              <a:buSzPts val="12800"/>
              <a:buFont typeface="Poppins"/>
              <a:buNone/>
              <a:defRPr sz="8000">
                <a:latin typeface="Poppins"/>
                <a:ea typeface="Poppins"/>
                <a:cs typeface="Poppins"/>
                <a:sym typeface="Poppins"/>
              </a:defRPr>
            </a:lvl1pPr>
            <a:lvl2pPr lvl="1" algn="ctr">
              <a:spcBef>
                <a:spcPts val="0"/>
              </a:spcBef>
              <a:spcAft>
                <a:spcPts val="0"/>
              </a:spcAft>
              <a:buSzPts val="12800"/>
              <a:buFont typeface="Poppins"/>
              <a:buNone/>
              <a:defRPr sz="12800">
                <a:latin typeface="Poppins"/>
                <a:ea typeface="Poppins"/>
                <a:cs typeface="Poppins"/>
                <a:sym typeface="Poppins"/>
              </a:defRPr>
            </a:lvl2pPr>
            <a:lvl3pPr lvl="2" algn="ctr">
              <a:spcBef>
                <a:spcPts val="0"/>
              </a:spcBef>
              <a:spcAft>
                <a:spcPts val="0"/>
              </a:spcAft>
              <a:buSzPts val="12800"/>
              <a:buFont typeface="Poppins"/>
              <a:buNone/>
              <a:defRPr sz="12800">
                <a:latin typeface="Poppins"/>
                <a:ea typeface="Poppins"/>
                <a:cs typeface="Poppins"/>
                <a:sym typeface="Poppins"/>
              </a:defRPr>
            </a:lvl3pPr>
            <a:lvl4pPr lvl="3" algn="ctr">
              <a:spcBef>
                <a:spcPts val="0"/>
              </a:spcBef>
              <a:spcAft>
                <a:spcPts val="0"/>
              </a:spcAft>
              <a:buSzPts val="12800"/>
              <a:buFont typeface="Poppins"/>
              <a:buNone/>
              <a:defRPr sz="12800">
                <a:latin typeface="Poppins"/>
                <a:ea typeface="Poppins"/>
                <a:cs typeface="Poppins"/>
                <a:sym typeface="Poppins"/>
              </a:defRPr>
            </a:lvl4pPr>
            <a:lvl5pPr lvl="4" algn="ctr">
              <a:spcBef>
                <a:spcPts val="0"/>
              </a:spcBef>
              <a:spcAft>
                <a:spcPts val="0"/>
              </a:spcAft>
              <a:buSzPts val="12800"/>
              <a:buFont typeface="Poppins"/>
              <a:buNone/>
              <a:defRPr sz="12800">
                <a:latin typeface="Poppins"/>
                <a:ea typeface="Poppins"/>
                <a:cs typeface="Poppins"/>
                <a:sym typeface="Poppins"/>
              </a:defRPr>
            </a:lvl5pPr>
            <a:lvl6pPr lvl="5" algn="ctr">
              <a:spcBef>
                <a:spcPts val="0"/>
              </a:spcBef>
              <a:spcAft>
                <a:spcPts val="0"/>
              </a:spcAft>
              <a:buSzPts val="12800"/>
              <a:buFont typeface="Poppins"/>
              <a:buNone/>
              <a:defRPr sz="12800">
                <a:latin typeface="Poppins"/>
                <a:ea typeface="Poppins"/>
                <a:cs typeface="Poppins"/>
                <a:sym typeface="Poppins"/>
              </a:defRPr>
            </a:lvl6pPr>
            <a:lvl7pPr lvl="6" algn="ctr">
              <a:spcBef>
                <a:spcPts val="0"/>
              </a:spcBef>
              <a:spcAft>
                <a:spcPts val="0"/>
              </a:spcAft>
              <a:buSzPts val="12800"/>
              <a:buFont typeface="Poppins"/>
              <a:buNone/>
              <a:defRPr sz="12800">
                <a:latin typeface="Poppins"/>
                <a:ea typeface="Poppins"/>
                <a:cs typeface="Poppins"/>
                <a:sym typeface="Poppins"/>
              </a:defRPr>
            </a:lvl7pPr>
            <a:lvl8pPr lvl="7" algn="ctr">
              <a:spcBef>
                <a:spcPts val="0"/>
              </a:spcBef>
              <a:spcAft>
                <a:spcPts val="0"/>
              </a:spcAft>
              <a:buSzPts val="12800"/>
              <a:buFont typeface="Poppins"/>
              <a:buNone/>
              <a:defRPr sz="12800">
                <a:latin typeface="Poppins"/>
                <a:ea typeface="Poppins"/>
                <a:cs typeface="Poppins"/>
                <a:sym typeface="Poppins"/>
              </a:defRPr>
            </a:lvl8pPr>
            <a:lvl9pPr lvl="8" algn="ctr">
              <a:spcBef>
                <a:spcPts val="0"/>
              </a:spcBef>
              <a:spcAft>
                <a:spcPts val="0"/>
              </a:spcAft>
              <a:buSzPts val="12800"/>
              <a:buFont typeface="Poppins"/>
              <a:buNone/>
              <a:defRPr sz="12800">
                <a:latin typeface="Poppins"/>
                <a:ea typeface="Poppins"/>
                <a:cs typeface="Poppins"/>
                <a:sym typeface="Poppins"/>
              </a:defRPr>
            </a:lvl9pPr>
          </a:lstStyle>
          <a:p>
            <a:r>
              <a:t>xx%</a:t>
            </a:r>
          </a:p>
        </p:txBody>
      </p:sp>
      <p:sp>
        <p:nvSpPr>
          <p:cNvPr id="429" name="Google Shape;429;p11"/>
          <p:cNvSpPr txBox="1"/>
          <p:nvPr>
            <p:ph idx="1" type="subTitle"/>
          </p:nvPr>
        </p:nvSpPr>
        <p:spPr>
          <a:xfrm>
            <a:off x="950729" y="4157833"/>
            <a:ext cx="8765700" cy="6627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430" name="Google Shape;430;p11"/>
          <p:cNvGrpSpPr/>
          <p:nvPr/>
        </p:nvGrpSpPr>
        <p:grpSpPr>
          <a:xfrm>
            <a:off x="-1186242" y="5444048"/>
            <a:ext cx="5967917" cy="3115170"/>
            <a:chOff x="-889904" y="4006936"/>
            <a:chExt cx="4477057" cy="2336436"/>
          </a:xfrm>
        </p:grpSpPr>
        <p:grpSp>
          <p:nvGrpSpPr>
            <p:cNvPr id="431" name="Google Shape;431;p11"/>
            <p:cNvGrpSpPr/>
            <p:nvPr/>
          </p:nvGrpSpPr>
          <p:grpSpPr>
            <a:xfrm>
              <a:off x="-889904" y="4006936"/>
              <a:ext cx="4477057" cy="2336436"/>
              <a:chOff x="-900729" y="3974486"/>
              <a:chExt cx="4477057" cy="2336436"/>
            </a:xfrm>
          </p:grpSpPr>
          <p:sp>
            <p:nvSpPr>
              <p:cNvPr id="432" name="Google Shape;432;p11"/>
              <p:cNvSpPr/>
              <p:nvPr/>
            </p:nvSpPr>
            <p:spPr>
              <a:xfrm rot="-3600048">
                <a:off x="-675925" y="4363903"/>
                <a:ext cx="1798609" cy="1557602"/>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3" name="Google Shape;433;p11"/>
              <p:cNvSpPr/>
              <p:nvPr/>
            </p:nvSpPr>
            <p:spPr>
              <a:xfrm rot="-5400000">
                <a:off x="891329" y="3148090"/>
                <a:ext cx="1793675" cy="3576323"/>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434" name="Google Shape;434;p11"/>
              <p:cNvGrpSpPr/>
              <p:nvPr/>
            </p:nvGrpSpPr>
            <p:grpSpPr>
              <a:xfrm>
                <a:off x="63440" y="4608566"/>
                <a:ext cx="496803" cy="497084"/>
                <a:chOff x="3678700" y="407275"/>
                <a:chExt cx="708100" cy="708500"/>
              </a:xfrm>
            </p:grpSpPr>
            <p:sp>
              <p:nvSpPr>
                <p:cNvPr id="435" name="Google Shape;435;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6" name="Google Shape;436;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7" name="Google Shape;437;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8" name="Google Shape;438;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9" name="Google Shape;439;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40" name="Google Shape;440;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41" name="Google Shape;441;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442" name="Google Shape;442;p11"/>
              <p:cNvGrpSpPr/>
              <p:nvPr/>
            </p:nvGrpSpPr>
            <p:grpSpPr>
              <a:xfrm>
                <a:off x="464815" y="4608566"/>
                <a:ext cx="496803" cy="497084"/>
                <a:chOff x="3678700" y="407275"/>
                <a:chExt cx="708100" cy="708500"/>
              </a:xfrm>
            </p:grpSpPr>
            <p:sp>
              <p:nvSpPr>
                <p:cNvPr id="443" name="Google Shape;443;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44" name="Google Shape;444;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45" name="Google Shape;445;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46" name="Google Shape;446;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47" name="Google Shape;447;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48" name="Google Shape;448;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49" name="Google Shape;449;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450" name="Google Shape;450;p11"/>
            <p:cNvGrpSpPr/>
            <p:nvPr/>
          </p:nvGrpSpPr>
          <p:grpSpPr>
            <a:xfrm rot="5400000">
              <a:off x="1017275" y="4934200"/>
              <a:ext cx="439200" cy="439100"/>
              <a:chOff x="1101075" y="2142375"/>
              <a:chExt cx="439200" cy="439100"/>
            </a:xfrm>
          </p:grpSpPr>
          <p:sp>
            <p:nvSpPr>
              <p:cNvPr id="451" name="Google Shape;451;p1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2" name="Google Shape;452;p1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453" name="Google Shape;453;p11"/>
          <p:cNvGrpSpPr/>
          <p:nvPr/>
        </p:nvGrpSpPr>
        <p:grpSpPr>
          <a:xfrm>
            <a:off x="-3483684" y="-3843120"/>
            <a:ext cx="10883170" cy="8457733"/>
            <a:chOff x="-2613417" y="-2806210"/>
            <a:chExt cx="8164418" cy="6343459"/>
          </a:xfrm>
        </p:grpSpPr>
        <p:grpSp>
          <p:nvGrpSpPr>
            <p:cNvPr id="454" name="Google Shape;454;p11"/>
            <p:cNvGrpSpPr/>
            <p:nvPr/>
          </p:nvGrpSpPr>
          <p:grpSpPr>
            <a:xfrm>
              <a:off x="-191059" y="95963"/>
              <a:ext cx="1538562" cy="971589"/>
              <a:chOff x="-191059" y="95963"/>
              <a:chExt cx="1538562" cy="971589"/>
            </a:xfrm>
          </p:grpSpPr>
          <p:grpSp>
            <p:nvGrpSpPr>
              <p:cNvPr id="455" name="Google Shape;455;p11"/>
              <p:cNvGrpSpPr/>
              <p:nvPr/>
            </p:nvGrpSpPr>
            <p:grpSpPr>
              <a:xfrm>
                <a:off x="-191059" y="201619"/>
                <a:ext cx="904284" cy="865933"/>
                <a:chOff x="2038491" y="-937756"/>
                <a:chExt cx="904284" cy="865933"/>
              </a:xfrm>
            </p:grpSpPr>
            <p:grpSp>
              <p:nvGrpSpPr>
                <p:cNvPr id="456" name="Google Shape;456;p11"/>
                <p:cNvGrpSpPr/>
                <p:nvPr/>
              </p:nvGrpSpPr>
              <p:grpSpPr>
                <a:xfrm>
                  <a:off x="2096570" y="-863491"/>
                  <a:ext cx="717621" cy="717392"/>
                  <a:chOff x="1483457" y="3953671"/>
                  <a:chExt cx="717621" cy="717392"/>
                </a:xfrm>
              </p:grpSpPr>
              <p:sp>
                <p:nvSpPr>
                  <p:cNvPr id="457" name="Google Shape;457;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8" name="Google Shape;458;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9" name="Google Shape;459;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0" name="Google Shape;460;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1" name="Google Shape;461;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462" name="Google Shape;462;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463" name="Google Shape;463;p11"/>
              <p:cNvGrpSpPr/>
              <p:nvPr/>
            </p:nvGrpSpPr>
            <p:grpSpPr>
              <a:xfrm>
                <a:off x="584533" y="95963"/>
                <a:ext cx="473483" cy="453403"/>
                <a:chOff x="2038491" y="-937756"/>
                <a:chExt cx="904284" cy="865933"/>
              </a:xfrm>
            </p:grpSpPr>
            <p:grpSp>
              <p:nvGrpSpPr>
                <p:cNvPr id="464" name="Google Shape;464;p11"/>
                <p:cNvGrpSpPr/>
                <p:nvPr/>
              </p:nvGrpSpPr>
              <p:grpSpPr>
                <a:xfrm>
                  <a:off x="2096570" y="-863491"/>
                  <a:ext cx="717621" cy="717392"/>
                  <a:chOff x="1483457" y="3953671"/>
                  <a:chExt cx="717621" cy="717392"/>
                </a:xfrm>
              </p:grpSpPr>
              <p:sp>
                <p:nvSpPr>
                  <p:cNvPr id="465" name="Google Shape;465;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6" name="Google Shape;466;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7" name="Google Shape;467;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8" name="Google Shape;468;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9" name="Google Shape;469;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470" name="Google Shape;470;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471" name="Google Shape;471;p11"/>
              <p:cNvGrpSpPr/>
              <p:nvPr/>
            </p:nvGrpSpPr>
            <p:grpSpPr>
              <a:xfrm>
                <a:off x="530445" y="481913"/>
                <a:ext cx="473483" cy="453403"/>
                <a:chOff x="2038491" y="-937756"/>
                <a:chExt cx="904284" cy="865933"/>
              </a:xfrm>
            </p:grpSpPr>
            <p:grpSp>
              <p:nvGrpSpPr>
                <p:cNvPr id="472" name="Google Shape;472;p11"/>
                <p:cNvGrpSpPr/>
                <p:nvPr/>
              </p:nvGrpSpPr>
              <p:grpSpPr>
                <a:xfrm>
                  <a:off x="2096570" y="-863491"/>
                  <a:ext cx="717621" cy="717392"/>
                  <a:chOff x="1483457" y="3953671"/>
                  <a:chExt cx="717621" cy="717392"/>
                </a:xfrm>
              </p:grpSpPr>
              <p:sp>
                <p:nvSpPr>
                  <p:cNvPr id="473" name="Google Shape;473;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74" name="Google Shape;474;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75" name="Google Shape;475;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76" name="Google Shape;476;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77" name="Google Shape;477;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478" name="Google Shape;478;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479" name="Google Shape;479;p11"/>
              <p:cNvGrpSpPr/>
              <p:nvPr/>
            </p:nvGrpSpPr>
            <p:grpSpPr>
              <a:xfrm>
                <a:off x="874020" y="312788"/>
                <a:ext cx="473483" cy="453403"/>
                <a:chOff x="2038491" y="-937756"/>
                <a:chExt cx="904284" cy="865933"/>
              </a:xfrm>
            </p:grpSpPr>
            <p:grpSp>
              <p:nvGrpSpPr>
                <p:cNvPr id="480" name="Google Shape;480;p11"/>
                <p:cNvGrpSpPr/>
                <p:nvPr/>
              </p:nvGrpSpPr>
              <p:grpSpPr>
                <a:xfrm>
                  <a:off x="2096570" y="-863491"/>
                  <a:ext cx="717621" cy="717392"/>
                  <a:chOff x="1483457" y="3953671"/>
                  <a:chExt cx="717621" cy="717392"/>
                </a:xfrm>
              </p:grpSpPr>
              <p:sp>
                <p:nvSpPr>
                  <p:cNvPr id="481" name="Google Shape;481;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2" name="Google Shape;482;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3" name="Google Shape;483;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4" name="Google Shape;484;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5" name="Google Shape;485;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486" name="Google Shape;486;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487" name="Google Shape;487;p11"/>
            <p:cNvGrpSpPr/>
            <p:nvPr/>
          </p:nvGrpSpPr>
          <p:grpSpPr>
            <a:xfrm rot="-7479050">
              <a:off x="-2051246" y="-1642948"/>
              <a:ext cx="4889863" cy="3931229"/>
              <a:chOff x="7103825" y="-713112"/>
              <a:chExt cx="3785226" cy="3043150"/>
            </a:xfrm>
          </p:grpSpPr>
          <p:sp>
            <p:nvSpPr>
              <p:cNvPr id="488" name="Google Shape;488;p11"/>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489" name="Google Shape;489;p11"/>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490" name="Google Shape;490;p11"/>
            <p:cNvGrpSpPr/>
            <p:nvPr/>
          </p:nvGrpSpPr>
          <p:grpSpPr>
            <a:xfrm>
              <a:off x="-640220" y="-2653973"/>
              <a:ext cx="6191222" cy="6191222"/>
              <a:chOff x="-640220" y="-2502423"/>
              <a:chExt cx="6191222" cy="6191222"/>
            </a:xfrm>
          </p:grpSpPr>
          <p:sp>
            <p:nvSpPr>
              <p:cNvPr id="491" name="Google Shape;491;p11"/>
              <p:cNvSpPr/>
              <p:nvPr/>
            </p:nvSpPr>
            <p:spPr>
              <a:xfrm rot="-8100000">
                <a:off x="452224" y="-1781500"/>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2" name="Google Shape;492;p11"/>
              <p:cNvSpPr/>
              <p:nvPr/>
            </p:nvSpPr>
            <p:spPr>
              <a:xfrm rot="-8100000">
                <a:off x="83608" y="-617740"/>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3" name="Shape 4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4" name="Shape 494"/>
        <p:cNvGrpSpPr/>
        <p:nvPr/>
      </p:nvGrpSpPr>
      <p:grpSpPr>
        <a:xfrm>
          <a:off x="0" y="0"/>
          <a:ext cx="0" cy="0"/>
          <a:chOff x="0" y="0"/>
          <a:chExt cx="0" cy="0"/>
        </a:xfrm>
      </p:grpSpPr>
      <p:sp>
        <p:nvSpPr>
          <p:cNvPr id="495" name="Google Shape;495;p13"/>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496" name="Google Shape;496;p13"/>
          <p:cNvSpPr txBox="1"/>
          <p:nvPr>
            <p:ph idx="1" type="subTitle"/>
          </p:nvPr>
        </p:nvSpPr>
        <p:spPr>
          <a:xfrm>
            <a:off x="959760" y="2992967"/>
            <a:ext cx="3547200" cy="8055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497" name="Google Shape;497;p13"/>
          <p:cNvSpPr txBox="1"/>
          <p:nvPr>
            <p:ph idx="2" type="subTitle"/>
          </p:nvPr>
        </p:nvSpPr>
        <p:spPr>
          <a:xfrm>
            <a:off x="5820810" y="2992967"/>
            <a:ext cx="3547200" cy="8055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498" name="Google Shape;498;p13"/>
          <p:cNvSpPr txBox="1"/>
          <p:nvPr>
            <p:ph idx="3" type="subTitle"/>
          </p:nvPr>
        </p:nvSpPr>
        <p:spPr>
          <a:xfrm>
            <a:off x="959760" y="5254533"/>
            <a:ext cx="3547200" cy="8055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499" name="Google Shape;499;p13"/>
          <p:cNvSpPr txBox="1"/>
          <p:nvPr>
            <p:ph idx="4" type="subTitle"/>
          </p:nvPr>
        </p:nvSpPr>
        <p:spPr>
          <a:xfrm>
            <a:off x="5820810" y="5254533"/>
            <a:ext cx="3547200" cy="8055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500" name="Google Shape;500;p13"/>
          <p:cNvSpPr txBox="1"/>
          <p:nvPr>
            <p:ph hasCustomPrompt="1" idx="5" type="title"/>
          </p:nvPr>
        </p:nvSpPr>
        <p:spPr>
          <a:xfrm>
            <a:off x="959764" y="1793033"/>
            <a:ext cx="1409700" cy="853500"/>
          </a:xfrm>
          <a:prstGeom prst="rect">
            <a:avLst/>
          </a:prstGeom>
          <a:noFill/>
        </p:spPr>
        <p:txBody>
          <a:bodyPr anchorCtr="0" anchor="b" bIns="121875" lIns="121875" spcFirstLastPara="1" rIns="121875" wrap="square" tIns="121875">
            <a:noAutofit/>
          </a:bodyPr>
          <a:lstStyle>
            <a:lvl1pPr lvl="0" rtl="0">
              <a:lnSpc>
                <a:spcPct val="115000"/>
              </a:lnSpc>
              <a:spcBef>
                <a:spcPts val="0"/>
              </a:spcBef>
              <a:spcAft>
                <a:spcPts val="0"/>
              </a:spcAft>
              <a:buSzPts val="4000"/>
              <a:buNone/>
              <a:defRPr>
                <a:latin typeface="Poppins"/>
                <a:ea typeface="Poppins"/>
                <a:cs typeface="Poppins"/>
                <a:sym typeface="Poppins"/>
              </a:defRPr>
            </a:lvl1pPr>
            <a:lvl2pPr lvl="1" rtl="0">
              <a:spcBef>
                <a:spcPts val="0"/>
              </a:spcBef>
              <a:spcAft>
                <a:spcPts val="0"/>
              </a:spcAft>
              <a:buSzPts val="4000"/>
              <a:buFont typeface="IBM Plex Mono"/>
              <a:buNone/>
              <a:defRPr sz="4000">
                <a:latin typeface="IBM Plex Mono"/>
                <a:ea typeface="IBM Plex Mono"/>
                <a:cs typeface="IBM Plex Mono"/>
                <a:sym typeface="IBM Plex Mono"/>
              </a:defRPr>
            </a:lvl2pPr>
            <a:lvl3pPr lvl="2" rtl="0">
              <a:spcBef>
                <a:spcPts val="0"/>
              </a:spcBef>
              <a:spcAft>
                <a:spcPts val="0"/>
              </a:spcAft>
              <a:buSzPts val="4000"/>
              <a:buFont typeface="IBM Plex Mono"/>
              <a:buNone/>
              <a:defRPr sz="4000">
                <a:latin typeface="IBM Plex Mono"/>
                <a:ea typeface="IBM Plex Mono"/>
                <a:cs typeface="IBM Plex Mono"/>
                <a:sym typeface="IBM Plex Mono"/>
              </a:defRPr>
            </a:lvl3pPr>
            <a:lvl4pPr lvl="3" rtl="0">
              <a:spcBef>
                <a:spcPts val="0"/>
              </a:spcBef>
              <a:spcAft>
                <a:spcPts val="0"/>
              </a:spcAft>
              <a:buSzPts val="4000"/>
              <a:buFont typeface="IBM Plex Mono"/>
              <a:buNone/>
              <a:defRPr sz="4000">
                <a:latin typeface="IBM Plex Mono"/>
                <a:ea typeface="IBM Plex Mono"/>
                <a:cs typeface="IBM Plex Mono"/>
                <a:sym typeface="IBM Plex Mono"/>
              </a:defRPr>
            </a:lvl4pPr>
            <a:lvl5pPr lvl="4" rtl="0">
              <a:spcBef>
                <a:spcPts val="0"/>
              </a:spcBef>
              <a:spcAft>
                <a:spcPts val="0"/>
              </a:spcAft>
              <a:buSzPts val="4000"/>
              <a:buFont typeface="IBM Plex Mono"/>
              <a:buNone/>
              <a:defRPr sz="4000">
                <a:latin typeface="IBM Plex Mono"/>
                <a:ea typeface="IBM Plex Mono"/>
                <a:cs typeface="IBM Plex Mono"/>
                <a:sym typeface="IBM Plex Mono"/>
              </a:defRPr>
            </a:lvl5pPr>
            <a:lvl6pPr lvl="5" rtl="0">
              <a:spcBef>
                <a:spcPts val="0"/>
              </a:spcBef>
              <a:spcAft>
                <a:spcPts val="0"/>
              </a:spcAft>
              <a:buSzPts val="4000"/>
              <a:buFont typeface="IBM Plex Mono"/>
              <a:buNone/>
              <a:defRPr sz="4000">
                <a:latin typeface="IBM Plex Mono"/>
                <a:ea typeface="IBM Plex Mono"/>
                <a:cs typeface="IBM Plex Mono"/>
                <a:sym typeface="IBM Plex Mono"/>
              </a:defRPr>
            </a:lvl6pPr>
            <a:lvl7pPr lvl="6" rtl="0">
              <a:spcBef>
                <a:spcPts val="0"/>
              </a:spcBef>
              <a:spcAft>
                <a:spcPts val="0"/>
              </a:spcAft>
              <a:buSzPts val="4000"/>
              <a:buFont typeface="IBM Plex Mono"/>
              <a:buNone/>
              <a:defRPr sz="4000">
                <a:latin typeface="IBM Plex Mono"/>
                <a:ea typeface="IBM Plex Mono"/>
                <a:cs typeface="IBM Plex Mono"/>
                <a:sym typeface="IBM Plex Mono"/>
              </a:defRPr>
            </a:lvl7pPr>
            <a:lvl8pPr lvl="7" rtl="0">
              <a:spcBef>
                <a:spcPts val="0"/>
              </a:spcBef>
              <a:spcAft>
                <a:spcPts val="0"/>
              </a:spcAft>
              <a:buSzPts val="4000"/>
              <a:buFont typeface="IBM Plex Mono"/>
              <a:buNone/>
              <a:defRPr sz="4000">
                <a:latin typeface="IBM Plex Mono"/>
                <a:ea typeface="IBM Plex Mono"/>
                <a:cs typeface="IBM Plex Mono"/>
                <a:sym typeface="IBM Plex Mono"/>
              </a:defRPr>
            </a:lvl8pPr>
            <a:lvl9pPr lvl="8" rtl="0">
              <a:spcBef>
                <a:spcPts val="0"/>
              </a:spcBef>
              <a:spcAft>
                <a:spcPts val="0"/>
              </a:spcAft>
              <a:buSzPts val="4000"/>
              <a:buFont typeface="IBM Plex Mono"/>
              <a:buNone/>
              <a:defRPr sz="4000">
                <a:latin typeface="IBM Plex Mono"/>
                <a:ea typeface="IBM Plex Mono"/>
                <a:cs typeface="IBM Plex Mono"/>
                <a:sym typeface="IBM Plex Mono"/>
              </a:defRPr>
            </a:lvl9pPr>
          </a:lstStyle>
          <a:p>
            <a:r>
              <a:t>xx%</a:t>
            </a:r>
          </a:p>
        </p:txBody>
      </p:sp>
      <p:sp>
        <p:nvSpPr>
          <p:cNvPr id="501" name="Google Shape;501;p13"/>
          <p:cNvSpPr txBox="1"/>
          <p:nvPr>
            <p:ph hasCustomPrompt="1" idx="6" type="title"/>
          </p:nvPr>
        </p:nvSpPr>
        <p:spPr>
          <a:xfrm>
            <a:off x="959764" y="4054628"/>
            <a:ext cx="1409700" cy="853500"/>
          </a:xfrm>
          <a:prstGeom prst="rect">
            <a:avLst/>
          </a:prstGeom>
          <a:noFill/>
        </p:spPr>
        <p:txBody>
          <a:bodyPr anchorCtr="0" anchor="b" bIns="121875" lIns="121875" spcFirstLastPara="1" rIns="121875" wrap="square" tIns="121875">
            <a:noAutofit/>
          </a:bodyPr>
          <a:lstStyle>
            <a:lvl1pPr lvl="0" rtl="0">
              <a:lnSpc>
                <a:spcPct val="115000"/>
              </a:lnSpc>
              <a:spcBef>
                <a:spcPts val="0"/>
              </a:spcBef>
              <a:spcAft>
                <a:spcPts val="0"/>
              </a:spcAft>
              <a:buSzPts val="4000"/>
              <a:buNone/>
              <a:defRPr>
                <a:latin typeface="Poppins"/>
                <a:ea typeface="Poppins"/>
                <a:cs typeface="Poppins"/>
                <a:sym typeface="Poppins"/>
              </a:defRPr>
            </a:lvl1pPr>
            <a:lvl2pPr lvl="1" rtl="0">
              <a:spcBef>
                <a:spcPts val="0"/>
              </a:spcBef>
              <a:spcAft>
                <a:spcPts val="0"/>
              </a:spcAft>
              <a:buSzPts val="4000"/>
              <a:buFont typeface="IBM Plex Mono"/>
              <a:buNone/>
              <a:defRPr sz="4000">
                <a:latin typeface="IBM Plex Mono"/>
                <a:ea typeface="IBM Plex Mono"/>
                <a:cs typeface="IBM Plex Mono"/>
                <a:sym typeface="IBM Plex Mono"/>
              </a:defRPr>
            </a:lvl2pPr>
            <a:lvl3pPr lvl="2" rtl="0">
              <a:spcBef>
                <a:spcPts val="0"/>
              </a:spcBef>
              <a:spcAft>
                <a:spcPts val="0"/>
              </a:spcAft>
              <a:buSzPts val="4000"/>
              <a:buFont typeface="IBM Plex Mono"/>
              <a:buNone/>
              <a:defRPr sz="4000">
                <a:latin typeface="IBM Plex Mono"/>
                <a:ea typeface="IBM Plex Mono"/>
                <a:cs typeface="IBM Plex Mono"/>
                <a:sym typeface="IBM Plex Mono"/>
              </a:defRPr>
            </a:lvl3pPr>
            <a:lvl4pPr lvl="3" rtl="0">
              <a:spcBef>
                <a:spcPts val="0"/>
              </a:spcBef>
              <a:spcAft>
                <a:spcPts val="0"/>
              </a:spcAft>
              <a:buSzPts val="4000"/>
              <a:buFont typeface="IBM Plex Mono"/>
              <a:buNone/>
              <a:defRPr sz="4000">
                <a:latin typeface="IBM Plex Mono"/>
                <a:ea typeface="IBM Plex Mono"/>
                <a:cs typeface="IBM Plex Mono"/>
                <a:sym typeface="IBM Plex Mono"/>
              </a:defRPr>
            </a:lvl4pPr>
            <a:lvl5pPr lvl="4" rtl="0">
              <a:spcBef>
                <a:spcPts val="0"/>
              </a:spcBef>
              <a:spcAft>
                <a:spcPts val="0"/>
              </a:spcAft>
              <a:buSzPts val="4000"/>
              <a:buFont typeface="IBM Plex Mono"/>
              <a:buNone/>
              <a:defRPr sz="4000">
                <a:latin typeface="IBM Plex Mono"/>
                <a:ea typeface="IBM Plex Mono"/>
                <a:cs typeface="IBM Plex Mono"/>
                <a:sym typeface="IBM Plex Mono"/>
              </a:defRPr>
            </a:lvl5pPr>
            <a:lvl6pPr lvl="5" rtl="0">
              <a:spcBef>
                <a:spcPts val="0"/>
              </a:spcBef>
              <a:spcAft>
                <a:spcPts val="0"/>
              </a:spcAft>
              <a:buSzPts val="4000"/>
              <a:buFont typeface="IBM Plex Mono"/>
              <a:buNone/>
              <a:defRPr sz="4000">
                <a:latin typeface="IBM Plex Mono"/>
                <a:ea typeface="IBM Plex Mono"/>
                <a:cs typeface="IBM Plex Mono"/>
                <a:sym typeface="IBM Plex Mono"/>
              </a:defRPr>
            </a:lvl6pPr>
            <a:lvl7pPr lvl="6" rtl="0">
              <a:spcBef>
                <a:spcPts val="0"/>
              </a:spcBef>
              <a:spcAft>
                <a:spcPts val="0"/>
              </a:spcAft>
              <a:buSzPts val="4000"/>
              <a:buFont typeface="IBM Plex Mono"/>
              <a:buNone/>
              <a:defRPr sz="4000">
                <a:latin typeface="IBM Plex Mono"/>
                <a:ea typeface="IBM Plex Mono"/>
                <a:cs typeface="IBM Plex Mono"/>
                <a:sym typeface="IBM Plex Mono"/>
              </a:defRPr>
            </a:lvl7pPr>
            <a:lvl8pPr lvl="7" rtl="0">
              <a:spcBef>
                <a:spcPts val="0"/>
              </a:spcBef>
              <a:spcAft>
                <a:spcPts val="0"/>
              </a:spcAft>
              <a:buSzPts val="4000"/>
              <a:buFont typeface="IBM Plex Mono"/>
              <a:buNone/>
              <a:defRPr sz="4000">
                <a:latin typeface="IBM Plex Mono"/>
                <a:ea typeface="IBM Plex Mono"/>
                <a:cs typeface="IBM Plex Mono"/>
                <a:sym typeface="IBM Plex Mono"/>
              </a:defRPr>
            </a:lvl8pPr>
            <a:lvl9pPr lvl="8" rtl="0">
              <a:spcBef>
                <a:spcPts val="0"/>
              </a:spcBef>
              <a:spcAft>
                <a:spcPts val="0"/>
              </a:spcAft>
              <a:buSzPts val="4000"/>
              <a:buFont typeface="IBM Plex Mono"/>
              <a:buNone/>
              <a:defRPr sz="4000">
                <a:latin typeface="IBM Plex Mono"/>
                <a:ea typeface="IBM Plex Mono"/>
                <a:cs typeface="IBM Plex Mono"/>
                <a:sym typeface="IBM Plex Mono"/>
              </a:defRPr>
            </a:lvl9pPr>
          </a:lstStyle>
          <a:p>
            <a:r>
              <a:t>xx%</a:t>
            </a:r>
          </a:p>
        </p:txBody>
      </p:sp>
      <p:sp>
        <p:nvSpPr>
          <p:cNvPr id="502" name="Google Shape;502;p13"/>
          <p:cNvSpPr txBox="1"/>
          <p:nvPr>
            <p:ph hasCustomPrompt="1" idx="7" type="title"/>
          </p:nvPr>
        </p:nvSpPr>
        <p:spPr>
          <a:xfrm>
            <a:off x="5820807" y="1793033"/>
            <a:ext cx="1409700" cy="853500"/>
          </a:xfrm>
          <a:prstGeom prst="rect">
            <a:avLst/>
          </a:prstGeom>
          <a:noFill/>
        </p:spPr>
        <p:txBody>
          <a:bodyPr anchorCtr="0" anchor="b" bIns="121875" lIns="121875" spcFirstLastPara="1" rIns="121875" wrap="square" tIns="121875">
            <a:noAutofit/>
          </a:bodyPr>
          <a:lstStyle>
            <a:lvl1pPr lvl="0" rtl="0">
              <a:lnSpc>
                <a:spcPct val="115000"/>
              </a:lnSpc>
              <a:spcBef>
                <a:spcPts val="0"/>
              </a:spcBef>
              <a:spcAft>
                <a:spcPts val="0"/>
              </a:spcAft>
              <a:buSzPts val="4000"/>
              <a:buNone/>
              <a:defRPr>
                <a:latin typeface="Poppins"/>
                <a:ea typeface="Poppins"/>
                <a:cs typeface="Poppins"/>
                <a:sym typeface="Poppins"/>
              </a:defRPr>
            </a:lvl1pPr>
            <a:lvl2pPr lvl="1" rtl="0">
              <a:spcBef>
                <a:spcPts val="0"/>
              </a:spcBef>
              <a:spcAft>
                <a:spcPts val="0"/>
              </a:spcAft>
              <a:buSzPts val="4000"/>
              <a:buFont typeface="IBM Plex Mono"/>
              <a:buNone/>
              <a:defRPr sz="4000">
                <a:latin typeface="IBM Plex Mono"/>
                <a:ea typeface="IBM Plex Mono"/>
                <a:cs typeface="IBM Plex Mono"/>
                <a:sym typeface="IBM Plex Mono"/>
              </a:defRPr>
            </a:lvl2pPr>
            <a:lvl3pPr lvl="2" rtl="0">
              <a:spcBef>
                <a:spcPts val="0"/>
              </a:spcBef>
              <a:spcAft>
                <a:spcPts val="0"/>
              </a:spcAft>
              <a:buSzPts val="4000"/>
              <a:buFont typeface="IBM Plex Mono"/>
              <a:buNone/>
              <a:defRPr sz="4000">
                <a:latin typeface="IBM Plex Mono"/>
                <a:ea typeface="IBM Plex Mono"/>
                <a:cs typeface="IBM Plex Mono"/>
                <a:sym typeface="IBM Plex Mono"/>
              </a:defRPr>
            </a:lvl3pPr>
            <a:lvl4pPr lvl="3" rtl="0">
              <a:spcBef>
                <a:spcPts val="0"/>
              </a:spcBef>
              <a:spcAft>
                <a:spcPts val="0"/>
              </a:spcAft>
              <a:buSzPts val="4000"/>
              <a:buFont typeface="IBM Plex Mono"/>
              <a:buNone/>
              <a:defRPr sz="4000">
                <a:latin typeface="IBM Plex Mono"/>
                <a:ea typeface="IBM Plex Mono"/>
                <a:cs typeface="IBM Plex Mono"/>
                <a:sym typeface="IBM Plex Mono"/>
              </a:defRPr>
            </a:lvl4pPr>
            <a:lvl5pPr lvl="4" rtl="0">
              <a:spcBef>
                <a:spcPts val="0"/>
              </a:spcBef>
              <a:spcAft>
                <a:spcPts val="0"/>
              </a:spcAft>
              <a:buSzPts val="4000"/>
              <a:buFont typeface="IBM Plex Mono"/>
              <a:buNone/>
              <a:defRPr sz="4000">
                <a:latin typeface="IBM Plex Mono"/>
                <a:ea typeface="IBM Plex Mono"/>
                <a:cs typeface="IBM Plex Mono"/>
                <a:sym typeface="IBM Plex Mono"/>
              </a:defRPr>
            </a:lvl5pPr>
            <a:lvl6pPr lvl="5" rtl="0">
              <a:spcBef>
                <a:spcPts val="0"/>
              </a:spcBef>
              <a:spcAft>
                <a:spcPts val="0"/>
              </a:spcAft>
              <a:buSzPts val="4000"/>
              <a:buFont typeface="IBM Plex Mono"/>
              <a:buNone/>
              <a:defRPr sz="4000">
                <a:latin typeface="IBM Plex Mono"/>
                <a:ea typeface="IBM Plex Mono"/>
                <a:cs typeface="IBM Plex Mono"/>
                <a:sym typeface="IBM Plex Mono"/>
              </a:defRPr>
            </a:lvl6pPr>
            <a:lvl7pPr lvl="6" rtl="0">
              <a:spcBef>
                <a:spcPts val="0"/>
              </a:spcBef>
              <a:spcAft>
                <a:spcPts val="0"/>
              </a:spcAft>
              <a:buSzPts val="4000"/>
              <a:buFont typeface="IBM Plex Mono"/>
              <a:buNone/>
              <a:defRPr sz="4000">
                <a:latin typeface="IBM Plex Mono"/>
                <a:ea typeface="IBM Plex Mono"/>
                <a:cs typeface="IBM Plex Mono"/>
                <a:sym typeface="IBM Plex Mono"/>
              </a:defRPr>
            </a:lvl7pPr>
            <a:lvl8pPr lvl="7" rtl="0">
              <a:spcBef>
                <a:spcPts val="0"/>
              </a:spcBef>
              <a:spcAft>
                <a:spcPts val="0"/>
              </a:spcAft>
              <a:buSzPts val="4000"/>
              <a:buFont typeface="IBM Plex Mono"/>
              <a:buNone/>
              <a:defRPr sz="4000">
                <a:latin typeface="IBM Plex Mono"/>
                <a:ea typeface="IBM Plex Mono"/>
                <a:cs typeface="IBM Plex Mono"/>
                <a:sym typeface="IBM Plex Mono"/>
              </a:defRPr>
            </a:lvl8pPr>
            <a:lvl9pPr lvl="8" rtl="0">
              <a:spcBef>
                <a:spcPts val="0"/>
              </a:spcBef>
              <a:spcAft>
                <a:spcPts val="0"/>
              </a:spcAft>
              <a:buSzPts val="4000"/>
              <a:buFont typeface="IBM Plex Mono"/>
              <a:buNone/>
              <a:defRPr sz="4000">
                <a:latin typeface="IBM Plex Mono"/>
                <a:ea typeface="IBM Plex Mono"/>
                <a:cs typeface="IBM Plex Mono"/>
                <a:sym typeface="IBM Plex Mono"/>
              </a:defRPr>
            </a:lvl9pPr>
          </a:lstStyle>
          <a:p>
            <a:r>
              <a:t>xx%</a:t>
            </a:r>
          </a:p>
        </p:txBody>
      </p:sp>
      <p:sp>
        <p:nvSpPr>
          <p:cNvPr id="503" name="Google Shape;503;p13"/>
          <p:cNvSpPr txBox="1"/>
          <p:nvPr>
            <p:ph hasCustomPrompt="1" idx="8" type="title"/>
          </p:nvPr>
        </p:nvSpPr>
        <p:spPr>
          <a:xfrm>
            <a:off x="5820807" y="4054628"/>
            <a:ext cx="1409700" cy="853500"/>
          </a:xfrm>
          <a:prstGeom prst="rect">
            <a:avLst/>
          </a:prstGeom>
          <a:noFill/>
        </p:spPr>
        <p:txBody>
          <a:bodyPr anchorCtr="0" anchor="b" bIns="121875" lIns="121875" spcFirstLastPara="1" rIns="121875" wrap="square" tIns="121875">
            <a:noAutofit/>
          </a:bodyPr>
          <a:lstStyle>
            <a:lvl1pPr lvl="0" rtl="0">
              <a:lnSpc>
                <a:spcPct val="115000"/>
              </a:lnSpc>
              <a:spcBef>
                <a:spcPts val="0"/>
              </a:spcBef>
              <a:spcAft>
                <a:spcPts val="0"/>
              </a:spcAft>
              <a:buSzPts val="4000"/>
              <a:buNone/>
              <a:defRPr>
                <a:latin typeface="Poppins"/>
                <a:ea typeface="Poppins"/>
                <a:cs typeface="Poppins"/>
                <a:sym typeface="Poppins"/>
              </a:defRPr>
            </a:lvl1pPr>
            <a:lvl2pPr lvl="1" rtl="0">
              <a:spcBef>
                <a:spcPts val="0"/>
              </a:spcBef>
              <a:spcAft>
                <a:spcPts val="0"/>
              </a:spcAft>
              <a:buSzPts val="4000"/>
              <a:buFont typeface="IBM Plex Mono"/>
              <a:buNone/>
              <a:defRPr sz="4000">
                <a:latin typeface="IBM Plex Mono"/>
                <a:ea typeface="IBM Plex Mono"/>
                <a:cs typeface="IBM Plex Mono"/>
                <a:sym typeface="IBM Plex Mono"/>
              </a:defRPr>
            </a:lvl2pPr>
            <a:lvl3pPr lvl="2" rtl="0">
              <a:spcBef>
                <a:spcPts val="0"/>
              </a:spcBef>
              <a:spcAft>
                <a:spcPts val="0"/>
              </a:spcAft>
              <a:buSzPts val="4000"/>
              <a:buFont typeface="IBM Plex Mono"/>
              <a:buNone/>
              <a:defRPr sz="4000">
                <a:latin typeface="IBM Plex Mono"/>
                <a:ea typeface="IBM Plex Mono"/>
                <a:cs typeface="IBM Plex Mono"/>
                <a:sym typeface="IBM Plex Mono"/>
              </a:defRPr>
            </a:lvl3pPr>
            <a:lvl4pPr lvl="3" rtl="0">
              <a:spcBef>
                <a:spcPts val="0"/>
              </a:spcBef>
              <a:spcAft>
                <a:spcPts val="0"/>
              </a:spcAft>
              <a:buSzPts val="4000"/>
              <a:buFont typeface="IBM Plex Mono"/>
              <a:buNone/>
              <a:defRPr sz="4000">
                <a:latin typeface="IBM Plex Mono"/>
                <a:ea typeface="IBM Plex Mono"/>
                <a:cs typeface="IBM Plex Mono"/>
                <a:sym typeface="IBM Plex Mono"/>
              </a:defRPr>
            </a:lvl4pPr>
            <a:lvl5pPr lvl="4" rtl="0">
              <a:spcBef>
                <a:spcPts val="0"/>
              </a:spcBef>
              <a:spcAft>
                <a:spcPts val="0"/>
              </a:spcAft>
              <a:buSzPts val="4000"/>
              <a:buFont typeface="IBM Plex Mono"/>
              <a:buNone/>
              <a:defRPr sz="4000">
                <a:latin typeface="IBM Plex Mono"/>
                <a:ea typeface="IBM Plex Mono"/>
                <a:cs typeface="IBM Plex Mono"/>
                <a:sym typeface="IBM Plex Mono"/>
              </a:defRPr>
            </a:lvl5pPr>
            <a:lvl6pPr lvl="5" rtl="0">
              <a:spcBef>
                <a:spcPts val="0"/>
              </a:spcBef>
              <a:spcAft>
                <a:spcPts val="0"/>
              </a:spcAft>
              <a:buSzPts val="4000"/>
              <a:buFont typeface="IBM Plex Mono"/>
              <a:buNone/>
              <a:defRPr sz="4000">
                <a:latin typeface="IBM Plex Mono"/>
                <a:ea typeface="IBM Plex Mono"/>
                <a:cs typeface="IBM Plex Mono"/>
                <a:sym typeface="IBM Plex Mono"/>
              </a:defRPr>
            </a:lvl6pPr>
            <a:lvl7pPr lvl="6" rtl="0">
              <a:spcBef>
                <a:spcPts val="0"/>
              </a:spcBef>
              <a:spcAft>
                <a:spcPts val="0"/>
              </a:spcAft>
              <a:buSzPts val="4000"/>
              <a:buFont typeface="IBM Plex Mono"/>
              <a:buNone/>
              <a:defRPr sz="4000">
                <a:latin typeface="IBM Plex Mono"/>
                <a:ea typeface="IBM Plex Mono"/>
                <a:cs typeface="IBM Plex Mono"/>
                <a:sym typeface="IBM Plex Mono"/>
              </a:defRPr>
            </a:lvl7pPr>
            <a:lvl8pPr lvl="7" rtl="0">
              <a:spcBef>
                <a:spcPts val="0"/>
              </a:spcBef>
              <a:spcAft>
                <a:spcPts val="0"/>
              </a:spcAft>
              <a:buSzPts val="4000"/>
              <a:buFont typeface="IBM Plex Mono"/>
              <a:buNone/>
              <a:defRPr sz="4000">
                <a:latin typeface="IBM Plex Mono"/>
                <a:ea typeface="IBM Plex Mono"/>
                <a:cs typeface="IBM Plex Mono"/>
                <a:sym typeface="IBM Plex Mono"/>
              </a:defRPr>
            </a:lvl8pPr>
            <a:lvl9pPr lvl="8" rtl="0">
              <a:spcBef>
                <a:spcPts val="0"/>
              </a:spcBef>
              <a:spcAft>
                <a:spcPts val="0"/>
              </a:spcAft>
              <a:buSzPts val="4000"/>
              <a:buFont typeface="IBM Plex Mono"/>
              <a:buNone/>
              <a:defRPr sz="4000">
                <a:latin typeface="IBM Plex Mono"/>
                <a:ea typeface="IBM Plex Mono"/>
                <a:cs typeface="IBM Plex Mono"/>
                <a:sym typeface="IBM Plex Mono"/>
              </a:defRPr>
            </a:lvl9pPr>
          </a:lstStyle>
          <a:p>
            <a:r>
              <a:t>xx%</a:t>
            </a:r>
          </a:p>
        </p:txBody>
      </p:sp>
      <p:sp>
        <p:nvSpPr>
          <p:cNvPr id="504" name="Google Shape;504;p13"/>
          <p:cNvSpPr txBox="1"/>
          <p:nvPr>
            <p:ph idx="9" type="subTitle"/>
          </p:nvPr>
        </p:nvSpPr>
        <p:spPr>
          <a:xfrm>
            <a:off x="959760" y="2558233"/>
            <a:ext cx="43104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Source Code Pro"/>
              <a:buNone/>
              <a:defRPr b="1" sz="2500">
                <a:latin typeface="IBM Plex Mono"/>
                <a:ea typeface="IBM Plex Mono"/>
                <a:cs typeface="IBM Plex Mono"/>
                <a:sym typeface="IBM Plex Mono"/>
              </a:defRPr>
            </a:lvl1pPr>
            <a:lvl2pPr lvl="1"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2pPr>
            <a:lvl3pPr lvl="2"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3pPr>
            <a:lvl4pPr lvl="3"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4pPr>
            <a:lvl5pPr lvl="4"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5pPr>
            <a:lvl6pPr lvl="5"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6pPr>
            <a:lvl7pPr lvl="6"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7pPr>
            <a:lvl8pPr lvl="7"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8pPr>
            <a:lvl9pPr lvl="8"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9pPr>
          </a:lstStyle>
          <a:p/>
        </p:txBody>
      </p:sp>
      <p:sp>
        <p:nvSpPr>
          <p:cNvPr id="505" name="Google Shape;505;p13"/>
          <p:cNvSpPr txBox="1"/>
          <p:nvPr>
            <p:ph idx="13" type="subTitle"/>
          </p:nvPr>
        </p:nvSpPr>
        <p:spPr>
          <a:xfrm>
            <a:off x="5820807" y="2558233"/>
            <a:ext cx="43104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Source Code Pro"/>
              <a:buNone/>
              <a:defRPr b="1" sz="2500">
                <a:latin typeface="IBM Plex Mono"/>
                <a:ea typeface="IBM Plex Mono"/>
                <a:cs typeface="IBM Plex Mono"/>
                <a:sym typeface="IBM Plex Mono"/>
              </a:defRPr>
            </a:lvl1pPr>
            <a:lvl2pPr lvl="1"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2pPr>
            <a:lvl3pPr lvl="2"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3pPr>
            <a:lvl4pPr lvl="3"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4pPr>
            <a:lvl5pPr lvl="4"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5pPr>
            <a:lvl6pPr lvl="5"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6pPr>
            <a:lvl7pPr lvl="6"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7pPr>
            <a:lvl8pPr lvl="7"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8pPr>
            <a:lvl9pPr lvl="8" rtl="0" algn="ctr">
              <a:lnSpc>
                <a:spcPct val="100000"/>
              </a:lnSpc>
              <a:spcBef>
                <a:spcPts val="0"/>
              </a:spcBef>
              <a:spcAft>
                <a:spcPts val="0"/>
              </a:spcAft>
              <a:buSzPts val="3200"/>
              <a:buFont typeface="Source Code Pro"/>
              <a:buNone/>
              <a:defRPr b="1" sz="3200">
                <a:latin typeface="Source Code Pro"/>
                <a:ea typeface="Source Code Pro"/>
                <a:cs typeface="Source Code Pro"/>
                <a:sym typeface="Source Code Pro"/>
              </a:defRPr>
            </a:lvl9pPr>
          </a:lstStyle>
          <a:p/>
        </p:txBody>
      </p:sp>
      <p:sp>
        <p:nvSpPr>
          <p:cNvPr id="506" name="Google Shape;506;p13"/>
          <p:cNvSpPr txBox="1"/>
          <p:nvPr>
            <p:ph idx="14" type="subTitle"/>
          </p:nvPr>
        </p:nvSpPr>
        <p:spPr>
          <a:xfrm>
            <a:off x="959760" y="4819734"/>
            <a:ext cx="43104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5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507" name="Google Shape;507;p13"/>
          <p:cNvSpPr txBox="1"/>
          <p:nvPr>
            <p:ph idx="15" type="subTitle"/>
          </p:nvPr>
        </p:nvSpPr>
        <p:spPr>
          <a:xfrm>
            <a:off x="5820807" y="4819734"/>
            <a:ext cx="43104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5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grpSp>
        <p:nvGrpSpPr>
          <p:cNvPr id="508" name="Google Shape;508;p13"/>
          <p:cNvGrpSpPr/>
          <p:nvPr/>
        </p:nvGrpSpPr>
        <p:grpSpPr>
          <a:xfrm>
            <a:off x="-1078295" y="3615196"/>
            <a:ext cx="2796569" cy="4412552"/>
            <a:chOff x="-656523" y="2711465"/>
            <a:chExt cx="2097951" cy="3309497"/>
          </a:xfrm>
        </p:grpSpPr>
        <p:sp>
          <p:nvSpPr>
            <p:cNvPr id="509" name="Google Shape;509;p13"/>
            <p:cNvSpPr/>
            <p:nvPr/>
          </p:nvSpPr>
          <p:spPr>
            <a:xfrm flipH="1">
              <a:off x="-352474" y="4279466"/>
              <a:ext cx="1139424" cy="986746"/>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2" name="Google Shape;512;p1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3" name="Google Shape;513;p1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4" name="Google Shape;514;p1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5" name="Google Shape;515;p1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6" name="Google Shape;516;p1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7" name="Google Shape;517;p1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22" name="Google Shape;52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27" name="Google Shape;527;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2" name="Google Shape;53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grpSp>
        <p:nvGrpSpPr>
          <p:cNvPr id="533" name="Google Shape;533;p13"/>
          <p:cNvGrpSpPr/>
          <p:nvPr/>
        </p:nvGrpSpPr>
        <p:grpSpPr>
          <a:xfrm>
            <a:off x="8625676" y="-2313518"/>
            <a:ext cx="5674581" cy="5562070"/>
            <a:chOff x="6394675" y="-1658980"/>
            <a:chExt cx="4257000" cy="4171657"/>
          </a:xfrm>
        </p:grpSpPr>
        <p:grpSp>
          <p:nvGrpSpPr>
            <p:cNvPr id="534" name="Google Shape;534;p13"/>
            <p:cNvGrpSpPr/>
            <p:nvPr/>
          </p:nvGrpSpPr>
          <p:grpSpPr>
            <a:xfrm flipH="1" rot="-2700000">
              <a:off x="7289785" y="-1246897"/>
              <a:ext cx="2552124" cy="3347490"/>
              <a:chOff x="2976325" y="908175"/>
              <a:chExt cx="4028179" cy="5283555"/>
            </a:xfrm>
          </p:grpSpPr>
          <p:sp>
            <p:nvSpPr>
              <p:cNvPr id="535" name="Google Shape;535;p1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6" name="Google Shape;536;p1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7" name="Google Shape;537;p1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538" name="Google Shape;538;p13"/>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9" name="Google Shape;539;p13"/>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540" name="Google Shape;540;p13"/>
          <p:cNvGrpSpPr/>
          <p:nvPr/>
        </p:nvGrpSpPr>
        <p:grpSpPr>
          <a:xfrm>
            <a:off x="-151813" y="305593"/>
            <a:ext cx="2521227" cy="178796"/>
            <a:chOff x="-113888" y="229201"/>
            <a:chExt cx="1891393" cy="134100"/>
          </a:xfrm>
        </p:grpSpPr>
        <p:sp>
          <p:nvSpPr>
            <p:cNvPr id="541" name="Google Shape;541;p13"/>
            <p:cNvSpPr/>
            <p:nvPr/>
          </p:nvSpPr>
          <p:spPr>
            <a:xfrm>
              <a:off x="1643404" y="2292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542" name="Google Shape;542;p13"/>
            <p:cNvCxnSpPr/>
            <p:nvPr/>
          </p:nvCxnSpPr>
          <p:spPr>
            <a:xfrm rot="10800000">
              <a:off x="783712" y="-601348"/>
              <a:ext cx="0" cy="1795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13"/>
            <p:cNvSpPr/>
            <p:nvPr/>
          </p:nvSpPr>
          <p:spPr>
            <a:xfrm>
              <a:off x="1673517" y="2593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4" name="Shape 544"/>
        <p:cNvGrpSpPr/>
        <p:nvPr/>
      </p:nvGrpSpPr>
      <p:grpSpPr>
        <a:xfrm>
          <a:off x="0" y="0"/>
          <a:ext cx="0" cy="0"/>
          <a:chOff x="0" y="0"/>
          <a:chExt cx="0" cy="0"/>
        </a:xfrm>
      </p:grpSpPr>
      <p:sp>
        <p:nvSpPr>
          <p:cNvPr id="545" name="Google Shape;545;p14"/>
          <p:cNvSpPr txBox="1"/>
          <p:nvPr>
            <p:ph type="title"/>
          </p:nvPr>
        </p:nvSpPr>
        <p:spPr>
          <a:xfrm>
            <a:off x="950729" y="4465667"/>
            <a:ext cx="8919300" cy="709200"/>
          </a:xfrm>
          <a:prstGeom prst="rect">
            <a:avLst/>
          </a:prstGeom>
        </p:spPr>
        <p:txBody>
          <a:bodyPr anchorCtr="0" anchor="ctr" bIns="121875" lIns="121875" spcFirstLastPara="1" rIns="121875" wrap="square" tIns="121875">
            <a:noAutofit/>
          </a:bodyPr>
          <a:lstStyle>
            <a:lvl1pPr lvl="0" rtl="0">
              <a:lnSpc>
                <a:spcPct val="115000"/>
              </a:lnSpc>
              <a:spcBef>
                <a:spcPts val="0"/>
              </a:spcBef>
              <a:spcAft>
                <a:spcPts val="0"/>
              </a:spcAft>
              <a:buSzPts val="4000"/>
              <a:buNone/>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546" name="Google Shape;546;p14"/>
          <p:cNvSpPr txBox="1"/>
          <p:nvPr>
            <p:ph idx="1" type="subTitle"/>
          </p:nvPr>
        </p:nvSpPr>
        <p:spPr>
          <a:xfrm>
            <a:off x="950729" y="2015083"/>
            <a:ext cx="8919300" cy="1971300"/>
          </a:xfrm>
          <a:prstGeom prst="rect">
            <a:avLst/>
          </a:prstGeom>
        </p:spPr>
        <p:txBody>
          <a:bodyPr anchorCtr="0" anchor="ctr" bIns="121875" lIns="121875" spcFirstLastPara="1" rIns="121875" wrap="square" tIns="121875">
            <a:noAutofit/>
          </a:bodyPr>
          <a:lstStyle>
            <a:lvl1pPr lvl="0" rtl="0">
              <a:spcBef>
                <a:spcPts val="0"/>
              </a:spcBef>
              <a:spcAft>
                <a:spcPts val="0"/>
              </a:spcAft>
              <a:buSzPts val="4000"/>
              <a:buNone/>
              <a:defRPr sz="3700"/>
            </a:lvl1pPr>
            <a:lvl2pPr lvl="1" rtl="0" algn="ctr">
              <a:lnSpc>
                <a:spcPct val="100000"/>
              </a:lnSpc>
              <a:spcBef>
                <a:spcPts val="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47" name="Shape 547"/>
        <p:cNvGrpSpPr/>
        <p:nvPr/>
      </p:nvGrpSpPr>
      <p:grpSpPr>
        <a:xfrm>
          <a:off x="0" y="0"/>
          <a:ext cx="0" cy="0"/>
          <a:chOff x="0" y="0"/>
          <a:chExt cx="0" cy="0"/>
        </a:xfrm>
      </p:grpSpPr>
      <p:sp>
        <p:nvSpPr>
          <p:cNvPr id="548" name="Google Shape;548;p15"/>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grpSp>
        <p:nvGrpSpPr>
          <p:cNvPr id="549" name="Google Shape;549;p15"/>
          <p:cNvGrpSpPr/>
          <p:nvPr/>
        </p:nvGrpSpPr>
        <p:grpSpPr>
          <a:xfrm>
            <a:off x="6621910" y="6575545"/>
            <a:ext cx="585454" cy="585452"/>
            <a:chOff x="1101075" y="2142375"/>
            <a:chExt cx="439200" cy="439100"/>
          </a:xfrm>
        </p:grpSpPr>
        <p:sp>
          <p:nvSpPr>
            <p:cNvPr id="550" name="Google Shape;550;p1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51" name="Google Shape;551;p1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552" name="Google Shape;552;p15"/>
          <p:cNvGrpSpPr/>
          <p:nvPr/>
        </p:nvGrpSpPr>
        <p:grpSpPr>
          <a:xfrm>
            <a:off x="2901415" y="-4927426"/>
            <a:ext cx="9754524" cy="9310829"/>
            <a:chOff x="2100405" y="-3619460"/>
            <a:chExt cx="7317722" cy="6983297"/>
          </a:xfrm>
        </p:grpSpPr>
        <p:sp>
          <p:nvSpPr>
            <p:cNvPr id="553" name="Google Shape;553;p15"/>
            <p:cNvSpPr/>
            <p:nvPr/>
          </p:nvSpPr>
          <p:spPr>
            <a:xfrm flipH="1" rot="8100000">
              <a:off x="3778999" y="-2106462"/>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56" name="Google Shape;556;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57" name="Google Shape;557;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58" name="Google Shape;558;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59" name="Google Shape;559;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0" name="Google Shape;560;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1" name="Google Shape;561;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4" name="Google Shape;564;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5" name="Google Shape;565;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6" name="Google Shape;566;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7" name="Google Shape;567;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8" name="Google Shape;568;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9" name="Google Shape;569;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570" name="Google Shape;570;p15"/>
            <p:cNvSpPr/>
            <p:nvPr/>
          </p:nvSpPr>
          <p:spPr>
            <a:xfrm rot="5400000">
              <a:off x="8142048" y="-57566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71" name="Google Shape;571;p15"/>
            <p:cNvSpPr/>
            <p:nvPr/>
          </p:nvSpPr>
          <p:spPr>
            <a:xfrm rot="10800000">
              <a:off x="8365398" y="-290023"/>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72" name="Google Shape;572;p15"/>
            <p:cNvSpPr/>
            <p:nvPr/>
          </p:nvSpPr>
          <p:spPr>
            <a:xfrm rot="10800000">
              <a:off x="8490148" y="2"/>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73" name="Google Shape;573;p15"/>
            <p:cNvSpPr/>
            <p:nvPr/>
          </p:nvSpPr>
          <p:spPr>
            <a:xfrm flipH="1" rot="-2700000">
              <a:off x="3192849" y="-2898537"/>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574" name="Google Shape;574;p15"/>
          <p:cNvGrpSpPr/>
          <p:nvPr/>
        </p:nvGrpSpPr>
        <p:grpSpPr>
          <a:xfrm>
            <a:off x="-3231514" y="2765460"/>
            <a:ext cx="8364499" cy="8343462"/>
            <a:chOff x="-2447692" y="2022396"/>
            <a:chExt cx="6274943" cy="6257753"/>
          </a:xfrm>
        </p:grpSpPr>
        <p:grpSp>
          <p:nvGrpSpPr>
            <p:cNvPr id="575" name="Google Shape;575;p15"/>
            <p:cNvGrpSpPr/>
            <p:nvPr/>
          </p:nvGrpSpPr>
          <p:grpSpPr>
            <a:xfrm flipH="1" rot="10800000">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79" name="Google Shape;579;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80" name="Google Shape;580;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81" name="Google Shape;581;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82" name="Google Shape;582;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583" name="Google Shape;583;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87" name="Google Shape;587;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88" name="Google Shape;588;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89" name="Google Shape;589;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0" name="Google Shape;590;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591" name="Google Shape;591;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5" name="Google Shape;595;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6" name="Google Shape;596;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7" name="Google Shape;597;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8" name="Google Shape;598;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599" name="Google Shape;599;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03" name="Google Shape;603;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04" name="Google Shape;604;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05" name="Google Shape;605;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06" name="Google Shape;606;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607" name="Google Shape;607;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608" name="Google Shape;608;p15"/>
            <p:cNvGrpSpPr/>
            <p:nvPr/>
          </p:nvGrpSpPr>
          <p:grpSpPr>
            <a:xfrm flipH="1" rot="-3320950">
              <a:off x="-1885521" y="3185658"/>
              <a:ext cx="4889863" cy="3931229"/>
              <a:chOff x="7103825" y="-713112"/>
              <a:chExt cx="3785226" cy="3043150"/>
            </a:xfrm>
          </p:grpSpPr>
          <p:sp>
            <p:nvSpPr>
              <p:cNvPr id="609" name="Google Shape;609;p15"/>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610" name="Google Shape;610;p15"/>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611" name="Google Shape;611;p15"/>
            <p:cNvSpPr/>
            <p:nvPr/>
          </p:nvSpPr>
          <p:spPr>
            <a:xfrm flipH="1" rot="-2700000">
              <a:off x="249333" y="3270782"/>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14" name="Google Shape;614;p15"/>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15" name="Shape 615"/>
        <p:cNvGrpSpPr/>
        <p:nvPr/>
      </p:nvGrpSpPr>
      <p:grpSpPr>
        <a:xfrm>
          <a:off x="0" y="0"/>
          <a:ext cx="0" cy="0"/>
          <a:chOff x="0" y="0"/>
          <a:chExt cx="0" cy="0"/>
        </a:xfrm>
      </p:grpSpPr>
      <p:sp>
        <p:nvSpPr>
          <p:cNvPr id="616" name="Google Shape;616;p16"/>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grpSp>
        <p:nvGrpSpPr>
          <p:cNvPr id="617" name="Google Shape;617;p16"/>
          <p:cNvGrpSpPr/>
          <p:nvPr/>
        </p:nvGrpSpPr>
        <p:grpSpPr>
          <a:xfrm>
            <a:off x="10411085" y="-829489"/>
            <a:ext cx="3449526" cy="3634464"/>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20" name="Google Shape;620;p16"/>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21" name="Google Shape;621;p16"/>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26" name="Google Shape;626;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627" name="Google Shape;627;p16"/>
            <p:cNvSpPr/>
            <p:nvPr/>
          </p:nvSpPr>
          <p:spPr>
            <a:xfrm rot="2700000">
              <a:off x="8482428" y="-42254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28" name="Google Shape;628;p16"/>
            <p:cNvSpPr/>
            <p:nvPr/>
          </p:nvSpPr>
          <p:spPr>
            <a:xfrm rot="2700000">
              <a:off x="8744103" y="-21319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629" name="Google Shape;629;p16"/>
          <p:cNvGrpSpPr/>
          <p:nvPr/>
        </p:nvGrpSpPr>
        <p:grpSpPr>
          <a:xfrm>
            <a:off x="11107291" y="-10"/>
            <a:ext cx="3180739" cy="4391720"/>
            <a:chOff x="8256351" y="-7"/>
            <a:chExt cx="2386151" cy="3293873"/>
          </a:xfrm>
        </p:grpSpPr>
        <p:pic>
          <p:nvPicPr>
            <p:cNvPr id="630" name="Google Shape;630;p16"/>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35" name="Google Shape;635;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grpSp>
        <p:nvGrpSpPr>
          <p:cNvPr id="636" name="Google Shape;636;p16"/>
          <p:cNvGrpSpPr/>
          <p:nvPr/>
        </p:nvGrpSpPr>
        <p:grpSpPr>
          <a:xfrm>
            <a:off x="-284629" y="228229"/>
            <a:ext cx="585454" cy="585452"/>
            <a:chOff x="1101075" y="2142375"/>
            <a:chExt cx="439200" cy="439100"/>
          </a:xfrm>
        </p:grpSpPr>
        <p:sp>
          <p:nvSpPr>
            <p:cNvPr id="637" name="Google Shape;637;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38" name="Google Shape;638;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639" name="Google Shape;639;p16"/>
          <p:cNvGrpSpPr/>
          <p:nvPr/>
        </p:nvGrpSpPr>
        <p:grpSpPr>
          <a:xfrm>
            <a:off x="-1683545" y="4214999"/>
            <a:ext cx="6428514" cy="3912569"/>
            <a:chOff x="-1186774" y="3161328"/>
            <a:chExt cx="4822591" cy="2934500"/>
          </a:xfrm>
        </p:grpSpPr>
        <p:pic>
          <p:nvPicPr>
            <p:cNvPr id="640" name="Google Shape;640;p16"/>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5" name="Google Shape;645;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6" name="Google Shape;646;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7" name="Google Shape;647;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8" name="Google Shape;648;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9" name="Google Shape;649;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0" name="Google Shape;650;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3" name="Google Shape;653;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4" name="Google Shape;654;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5" name="Google Shape;655;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6" name="Google Shape;656;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7" name="Google Shape;657;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8" name="Google Shape;658;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1" name="Google Shape;661;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2" name="Google Shape;662;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3" name="Google Shape;663;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4" name="Google Shape;664;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5" name="Google Shape;665;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6" name="Google Shape;666;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669" name="Google Shape;669;p1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16"/>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671" name="Shape 671"/>
        <p:cNvGrpSpPr/>
        <p:nvPr/>
      </p:nvGrpSpPr>
      <p:grpSpPr>
        <a:xfrm>
          <a:off x="0" y="0"/>
          <a:ext cx="0" cy="0"/>
          <a:chOff x="0" y="0"/>
          <a:chExt cx="0" cy="0"/>
        </a:xfrm>
      </p:grpSpPr>
      <p:sp>
        <p:nvSpPr>
          <p:cNvPr id="672" name="Google Shape;672;p17"/>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grpSp>
        <p:nvGrpSpPr>
          <p:cNvPr id="673" name="Google Shape;673;p17"/>
          <p:cNvGrpSpPr/>
          <p:nvPr/>
        </p:nvGrpSpPr>
        <p:grpSpPr>
          <a:xfrm>
            <a:off x="-2901475" y="-150323"/>
            <a:ext cx="6239333" cy="7913395"/>
            <a:chOff x="-2176650" y="-112745"/>
            <a:chExt cx="4680670" cy="5935195"/>
          </a:xfrm>
        </p:grpSpPr>
        <p:grpSp>
          <p:nvGrpSpPr>
            <p:cNvPr id="674" name="Google Shape;674;p17"/>
            <p:cNvGrpSpPr/>
            <p:nvPr/>
          </p:nvGrpSpPr>
          <p:grpSpPr>
            <a:xfrm>
              <a:off x="-2176650" y="-112745"/>
              <a:ext cx="4680670" cy="5935195"/>
              <a:chOff x="-2176650" y="-112745"/>
              <a:chExt cx="4680670" cy="5935195"/>
            </a:xfrm>
          </p:grpSpPr>
          <p:sp>
            <p:nvSpPr>
              <p:cNvPr id="675" name="Google Shape;675;p17"/>
              <p:cNvSpPr/>
              <p:nvPr/>
            </p:nvSpPr>
            <p:spPr>
              <a:xfrm rot="-2700000">
                <a:off x="-1523974" y="21782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676" name="Google Shape;676;p17"/>
              <p:cNvGrpSpPr/>
              <p:nvPr/>
            </p:nvGrpSpPr>
            <p:grpSpPr>
              <a:xfrm rot="-2700000">
                <a:off x="10491" y="4440580"/>
                <a:ext cx="582044" cy="582419"/>
                <a:chOff x="959750" y="3039275"/>
                <a:chExt cx="582050" cy="582425"/>
              </a:xfrm>
            </p:grpSpPr>
            <p:sp>
              <p:nvSpPr>
                <p:cNvPr id="677" name="Google Shape;677;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8" name="Google Shape;678;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9" name="Google Shape;679;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0" name="Google Shape;680;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1" name="Google Shape;681;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2" name="Google Shape;682;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3" name="Google Shape;683;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684" name="Google Shape;684;p17"/>
              <p:cNvGrpSpPr/>
              <p:nvPr/>
            </p:nvGrpSpPr>
            <p:grpSpPr>
              <a:xfrm rot="-2700000">
                <a:off x="-183259" y="2704590"/>
                <a:ext cx="582044" cy="582419"/>
                <a:chOff x="959750" y="3039275"/>
                <a:chExt cx="582050" cy="582425"/>
              </a:xfrm>
            </p:grpSpPr>
            <p:sp>
              <p:nvSpPr>
                <p:cNvPr id="685" name="Google Shape;685;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6" name="Google Shape;686;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7" name="Google Shape;687;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8" name="Google Shape;688;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9" name="Google Shape;689;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0" name="Google Shape;690;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1" name="Google Shape;691;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692" name="Google Shape;692;p17"/>
              <p:cNvSpPr/>
              <p:nvPr/>
            </p:nvSpPr>
            <p:spPr>
              <a:xfrm flipH="1" rot="2700000">
                <a:off x="-1073899" y="4736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693" name="Google Shape;693;p17"/>
            <p:cNvGrpSpPr/>
            <p:nvPr/>
          </p:nvGrpSpPr>
          <p:grpSpPr>
            <a:xfrm>
              <a:off x="-234425" y="3727550"/>
              <a:ext cx="439200" cy="439100"/>
              <a:chOff x="1101075" y="2142375"/>
              <a:chExt cx="439200" cy="439100"/>
            </a:xfrm>
          </p:grpSpPr>
          <p:sp>
            <p:nvSpPr>
              <p:cNvPr id="694" name="Google Shape;694;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5" name="Google Shape;695;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696" name="Google Shape;696;p17"/>
            <p:cNvGrpSpPr/>
            <p:nvPr/>
          </p:nvGrpSpPr>
          <p:grpSpPr>
            <a:xfrm rot="10800000">
              <a:off x="713225" y="4931225"/>
              <a:ext cx="439200" cy="439100"/>
              <a:chOff x="1101075" y="2142375"/>
              <a:chExt cx="439200" cy="439100"/>
            </a:xfrm>
          </p:grpSpPr>
          <p:sp>
            <p:nvSpPr>
              <p:cNvPr id="697" name="Google Shape;697;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8" name="Google Shape;698;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699" name="Google Shape;699;p17"/>
          <p:cNvGrpSpPr/>
          <p:nvPr/>
        </p:nvGrpSpPr>
        <p:grpSpPr>
          <a:xfrm>
            <a:off x="8854186" y="-554254"/>
            <a:ext cx="6077103" cy="2516037"/>
            <a:chOff x="6566100" y="-415701"/>
            <a:chExt cx="4558967" cy="1887075"/>
          </a:xfrm>
        </p:grpSpPr>
        <p:pic>
          <p:nvPicPr>
            <p:cNvPr id="700" name="Google Shape;700;p17"/>
            <p:cNvPicPr preferRelativeResize="0"/>
            <p:nvPr/>
          </p:nvPicPr>
          <p:blipFill rotWithShape="1">
            <a:blip r:embed="rId2">
              <a:alphaModFix/>
            </a:blip>
            <a:srcRect b="26177" l="16960" r="7121" t="24718"/>
            <a:stretch/>
          </p:blipFill>
          <p:spPr>
            <a:xfrm>
              <a:off x="8278550" y="-392375"/>
              <a:ext cx="2441950" cy="1863749"/>
            </a:xfrm>
            <a:prstGeom prst="rect">
              <a:avLst/>
            </a:prstGeom>
            <a:noFill/>
            <a:ln>
              <a:noFill/>
            </a:ln>
          </p:spPr>
        </p:pic>
        <p:grpSp>
          <p:nvGrpSpPr>
            <p:cNvPr id="701" name="Google Shape;701;p17"/>
            <p:cNvGrpSpPr/>
            <p:nvPr/>
          </p:nvGrpSpPr>
          <p:grpSpPr>
            <a:xfrm rot="5400000">
              <a:off x="7714062" y="-991384"/>
              <a:ext cx="1433417" cy="2584783"/>
              <a:chOff x="-363163" y="-645596"/>
              <a:chExt cx="1433417" cy="2584783"/>
            </a:xfrm>
          </p:grpSpPr>
          <p:grpSp>
            <p:nvGrpSpPr>
              <p:cNvPr id="702" name="Google Shape;702;p17"/>
              <p:cNvGrpSpPr/>
              <p:nvPr/>
            </p:nvGrpSpPr>
            <p:grpSpPr>
              <a:xfrm rot="10800000">
                <a:off x="-64595" y="-645596"/>
                <a:ext cx="1134849" cy="2370191"/>
                <a:chOff x="-575575" y="3685599"/>
                <a:chExt cx="1421048" cy="2967932"/>
              </a:xfrm>
            </p:grpSpPr>
            <p:sp>
              <p:nvSpPr>
                <p:cNvPr id="703" name="Google Shape;703;p17"/>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4" name="Google Shape;704;p17"/>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705" name="Google Shape;705;p17"/>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6" name="Google Shape;706;p17"/>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707" name="Google Shape;707;p17"/>
              <p:cNvGrpSpPr/>
              <p:nvPr/>
            </p:nvGrpSpPr>
            <p:grpSpPr>
              <a:xfrm flipH="1" rot="-2700000">
                <a:off x="-216370" y="1084101"/>
                <a:ext cx="708093" cy="708493"/>
                <a:chOff x="3678700" y="407275"/>
                <a:chExt cx="708100" cy="708500"/>
              </a:xfrm>
            </p:grpSpPr>
            <p:sp>
              <p:nvSpPr>
                <p:cNvPr id="708" name="Google Shape;708;p1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9" name="Google Shape;709;p1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0" name="Google Shape;710;p1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1" name="Google Shape;711;p1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2" name="Google Shape;712;p1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3" name="Google Shape;713;p1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4" name="Google Shape;714;p1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715" name="Google Shape;715;p17"/>
            <p:cNvGrpSpPr/>
            <p:nvPr/>
          </p:nvGrpSpPr>
          <p:grpSpPr>
            <a:xfrm rot="10800000">
              <a:off x="6566100" y="233963"/>
              <a:ext cx="4558967" cy="134100"/>
              <a:chOff x="796100" y="3019701"/>
              <a:chExt cx="4558967" cy="134100"/>
            </a:xfrm>
          </p:grpSpPr>
          <p:sp>
            <p:nvSpPr>
              <p:cNvPr id="716" name="Google Shape;716;p1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17" name="Google Shape;717;p1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718" name="Google Shape;718;p17"/>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719" name="Shape 719"/>
        <p:cNvGrpSpPr/>
        <p:nvPr/>
      </p:nvGrpSpPr>
      <p:grpSpPr>
        <a:xfrm>
          <a:off x="0" y="0"/>
          <a:ext cx="0" cy="0"/>
          <a:chOff x="0" y="0"/>
          <a:chExt cx="0" cy="0"/>
        </a:xfrm>
      </p:grpSpPr>
      <p:grpSp>
        <p:nvGrpSpPr>
          <p:cNvPr id="720" name="Google Shape;720;p18"/>
          <p:cNvGrpSpPr/>
          <p:nvPr/>
        </p:nvGrpSpPr>
        <p:grpSpPr>
          <a:xfrm>
            <a:off x="7204831" y="2961416"/>
            <a:ext cx="5682579" cy="4823079"/>
            <a:chOff x="5328775" y="2221118"/>
            <a:chExt cx="4263000" cy="3617400"/>
          </a:xfrm>
        </p:grpSpPr>
        <p:sp>
          <p:nvSpPr>
            <p:cNvPr id="721" name="Google Shape;721;p18"/>
            <p:cNvSpPr/>
            <p:nvPr/>
          </p:nvSpPr>
          <p:spPr>
            <a:xfrm>
              <a:off x="5328775" y="2221118"/>
              <a:ext cx="4263000" cy="3617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722" name="Google Shape;722;p18"/>
            <p:cNvGrpSpPr/>
            <p:nvPr/>
          </p:nvGrpSpPr>
          <p:grpSpPr>
            <a:xfrm>
              <a:off x="7218100" y="4855088"/>
              <a:ext cx="931125" cy="525763"/>
              <a:chOff x="7218100" y="4855088"/>
              <a:chExt cx="931125" cy="525763"/>
            </a:xfrm>
          </p:grpSpPr>
          <p:grpSp>
            <p:nvGrpSpPr>
              <p:cNvPr id="723" name="Google Shape;723;p18"/>
              <p:cNvGrpSpPr/>
              <p:nvPr/>
            </p:nvGrpSpPr>
            <p:grpSpPr>
              <a:xfrm>
                <a:off x="7710025" y="4941750"/>
                <a:ext cx="439200" cy="439100"/>
                <a:chOff x="1101075" y="2142375"/>
                <a:chExt cx="439200" cy="439100"/>
              </a:xfrm>
            </p:grpSpPr>
            <p:sp>
              <p:nvSpPr>
                <p:cNvPr id="724" name="Google Shape;724;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5" name="Google Shape;725;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726" name="Google Shape;726;p18"/>
              <p:cNvGrpSpPr/>
              <p:nvPr/>
            </p:nvGrpSpPr>
            <p:grpSpPr>
              <a:xfrm>
                <a:off x="7218100" y="4855088"/>
                <a:ext cx="439200" cy="439100"/>
                <a:chOff x="1101075" y="2142375"/>
                <a:chExt cx="439200" cy="439100"/>
              </a:xfrm>
            </p:grpSpPr>
            <p:sp>
              <p:nvSpPr>
                <p:cNvPr id="727" name="Google Shape;727;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8" name="Google Shape;728;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sp>
        <p:nvSpPr>
          <p:cNvPr id="729" name="Google Shape;729;p18"/>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grpSp>
        <p:nvGrpSpPr>
          <p:cNvPr id="730" name="Google Shape;730;p18"/>
          <p:cNvGrpSpPr/>
          <p:nvPr/>
        </p:nvGrpSpPr>
        <p:grpSpPr>
          <a:xfrm>
            <a:off x="-2899275" y="4016169"/>
            <a:ext cx="4933547" cy="4460117"/>
            <a:chOff x="-1886500" y="2599117"/>
            <a:chExt cx="3701086" cy="3345172"/>
          </a:xfrm>
        </p:grpSpPr>
        <p:pic>
          <p:nvPicPr>
            <p:cNvPr id="731" name="Google Shape;731;p18"/>
            <p:cNvPicPr preferRelativeResize="0"/>
            <p:nvPr/>
          </p:nvPicPr>
          <p:blipFill rotWithShape="1">
            <a:blip r:embed="rId2">
              <a:alphaModFix/>
            </a:blip>
            <a:srcRect b="26177" l="16960" r="7121" t="24718"/>
            <a:stretch/>
          </p:blipFill>
          <p:spPr>
            <a:xfrm rot="10800000">
              <a:off x="-1886500" y="3119537"/>
              <a:ext cx="3701086" cy="2824751"/>
            </a:xfrm>
            <a:prstGeom prst="rect">
              <a:avLst/>
            </a:prstGeom>
            <a:noFill/>
            <a:ln>
              <a:noFill/>
            </a:ln>
          </p:spPr>
        </p:pic>
        <p:sp>
          <p:nvSpPr>
            <p:cNvPr id="732" name="Google Shape;732;p18"/>
            <p:cNvSpPr/>
            <p:nvPr/>
          </p:nvSpPr>
          <p:spPr>
            <a:xfrm rot="10800000">
              <a:off x="-402274" y="2599117"/>
              <a:ext cx="1201697" cy="2824744"/>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3" name="Google Shape;733;p18"/>
            <p:cNvSpPr/>
            <p:nvPr/>
          </p:nvSpPr>
          <p:spPr>
            <a:xfrm rot="10800000">
              <a:off x="-207237" y="2599870"/>
              <a:ext cx="1201697" cy="2824744"/>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10800025"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734" name="Google Shape;734;p18"/>
            <p:cNvGrpSpPr/>
            <p:nvPr/>
          </p:nvGrpSpPr>
          <p:grpSpPr>
            <a:xfrm rot="10800000">
              <a:off x="-37979" y="5013439"/>
              <a:ext cx="134004" cy="134004"/>
              <a:chOff x="8356813" y="1074288"/>
              <a:chExt cx="351900" cy="351900"/>
            </a:xfrm>
          </p:grpSpPr>
          <p:sp>
            <p:nvSpPr>
              <p:cNvPr id="735" name="Google Shape;735;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6" name="Google Shape;736;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737" name="Google Shape;737;p18"/>
            <p:cNvGrpSpPr/>
            <p:nvPr/>
          </p:nvGrpSpPr>
          <p:grpSpPr>
            <a:xfrm rot="10800000">
              <a:off x="447446" y="4173589"/>
              <a:ext cx="134004" cy="134004"/>
              <a:chOff x="8356813" y="1074288"/>
              <a:chExt cx="351900" cy="351900"/>
            </a:xfrm>
          </p:grpSpPr>
          <p:sp>
            <p:nvSpPr>
              <p:cNvPr id="738" name="Google Shape;738;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9" name="Google Shape;739;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740" name="Google Shape;740;p18"/>
            <p:cNvGrpSpPr/>
            <p:nvPr/>
          </p:nvGrpSpPr>
          <p:grpSpPr>
            <a:xfrm rot="10800000">
              <a:off x="539621" y="2985514"/>
              <a:ext cx="134004" cy="134004"/>
              <a:chOff x="8356813" y="1074288"/>
              <a:chExt cx="351900" cy="351900"/>
            </a:xfrm>
          </p:grpSpPr>
          <p:sp>
            <p:nvSpPr>
              <p:cNvPr id="741" name="Google Shape;741;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2" name="Google Shape;742;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grpSp>
        <p:nvGrpSpPr>
          <p:cNvPr id="743" name="Google Shape;743;p18"/>
          <p:cNvGrpSpPr/>
          <p:nvPr/>
        </p:nvGrpSpPr>
        <p:grpSpPr>
          <a:xfrm>
            <a:off x="7903224" y="-332884"/>
            <a:ext cx="7582324" cy="4658319"/>
            <a:chOff x="5852700" y="-249669"/>
            <a:chExt cx="5688165" cy="3493826"/>
          </a:xfrm>
        </p:grpSpPr>
        <p:grpSp>
          <p:nvGrpSpPr>
            <p:cNvPr id="744" name="Google Shape;744;p18"/>
            <p:cNvGrpSpPr/>
            <p:nvPr/>
          </p:nvGrpSpPr>
          <p:grpSpPr>
            <a:xfrm>
              <a:off x="8783705" y="1899359"/>
              <a:ext cx="402160" cy="1344798"/>
              <a:chOff x="8668555" y="1976884"/>
              <a:chExt cx="402160" cy="1344798"/>
            </a:xfrm>
          </p:grpSpPr>
          <p:sp>
            <p:nvSpPr>
              <p:cNvPr id="745" name="Google Shape;745;p18"/>
              <p:cNvSpPr/>
              <p:nvPr/>
            </p:nvSpPr>
            <p:spPr>
              <a:xfrm flipH="1">
                <a:off x="8823846" y="2094964"/>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9900FF">
                      <a:alpha val="46666"/>
                    </a:srgbClr>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6" name="Google Shape;746;p18"/>
              <p:cNvSpPr/>
              <p:nvPr/>
            </p:nvSpPr>
            <p:spPr>
              <a:xfrm flipH="1">
                <a:off x="8668555" y="19768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747" name="Google Shape;747;p18"/>
            <p:cNvGrpSpPr/>
            <p:nvPr/>
          </p:nvGrpSpPr>
          <p:grpSpPr>
            <a:xfrm>
              <a:off x="8598675" y="1421188"/>
              <a:ext cx="904666" cy="726121"/>
              <a:chOff x="7945225" y="4302000"/>
              <a:chExt cx="904666" cy="726121"/>
            </a:xfrm>
          </p:grpSpPr>
          <p:sp>
            <p:nvSpPr>
              <p:cNvPr id="748" name="Google Shape;748;p18"/>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9" name="Google Shape;749;p18"/>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0" name="Google Shape;750;p18"/>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751" name="Google Shape;751;p18"/>
            <p:cNvGrpSpPr/>
            <p:nvPr/>
          </p:nvGrpSpPr>
          <p:grpSpPr>
            <a:xfrm flipH="1" rot="10800000">
              <a:off x="7579756" y="-249669"/>
              <a:ext cx="2601921" cy="2438355"/>
              <a:chOff x="7340128" y="2866613"/>
              <a:chExt cx="2439225" cy="2438355"/>
            </a:xfrm>
          </p:grpSpPr>
          <p:sp>
            <p:nvSpPr>
              <p:cNvPr id="752" name="Google Shape;752;p18"/>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3" name="Google Shape;753;p18"/>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sp>
          <p:nvSpPr>
            <p:cNvPr id="754" name="Google Shape;754;p18"/>
            <p:cNvSpPr/>
            <p:nvPr/>
          </p:nvSpPr>
          <p:spPr>
            <a:xfrm flipH="1" rot="5400000">
              <a:off x="6551329"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755" name="Google Shape;755;p18"/>
            <p:cNvGrpSpPr/>
            <p:nvPr/>
          </p:nvGrpSpPr>
          <p:grpSpPr>
            <a:xfrm>
              <a:off x="6917731" y="246011"/>
              <a:ext cx="4623133" cy="134070"/>
              <a:chOff x="6917731" y="246011"/>
              <a:chExt cx="4623133" cy="134070"/>
            </a:xfrm>
          </p:grpSpPr>
          <p:sp>
            <p:nvSpPr>
              <p:cNvPr id="756" name="Google Shape;756;p18"/>
              <p:cNvSpPr/>
              <p:nvPr/>
            </p:nvSpPr>
            <p:spPr>
              <a:xfrm flipH="1">
                <a:off x="6917731" y="246011"/>
                <a:ext cx="134070" cy="13407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7" name="Google Shape;757;p18"/>
              <p:cNvSpPr/>
              <p:nvPr/>
            </p:nvSpPr>
            <p:spPr>
              <a:xfrm flipH="1">
                <a:off x="6947845" y="276153"/>
                <a:ext cx="73844" cy="73844"/>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58" name="Google Shape;758;p18"/>
              <p:cNvCxnSpPr/>
              <p:nvPr/>
            </p:nvCxnSpPr>
            <p:spPr>
              <a:xfrm rot="10800000">
                <a:off x="7013865" y="313050"/>
                <a:ext cx="4527000" cy="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759" name="Shape 759"/>
        <p:cNvGrpSpPr/>
        <p:nvPr/>
      </p:nvGrpSpPr>
      <p:grpSpPr>
        <a:xfrm>
          <a:off x="0" y="0"/>
          <a:ext cx="0" cy="0"/>
          <a:chOff x="0" y="0"/>
          <a:chExt cx="0" cy="0"/>
        </a:xfrm>
      </p:grpSpPr>
      <p:sp>
        <p:nvSpPr>
          <p:cNvPr id="760" name="Google Shape;760;p19"/>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761" name="Google Shape;761;p19"/>
          <p:cNvSpPr txBox="1"/>
          <p:nvPr>
            <p:ph idx="1" type="subTitle"/>
          </p:nvPr>
        </p:nvSpPr>
        <p:spPr>
          <a:xfrm>
            <a:off x="6506379" y="2382233"/>
            <a:ext cx="4722900" cy="24408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b="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762" name="Google Shape;762;p19"/>
          <p:cNvSpPr txBox="1"/>
          <p:nvPr>
            <p:ph idx="2" type="subTitle"/>
          </p:nvPr>
        </p:nvSpPr>
        <p:spPr>
          <a:xfrm>
            <a:off x="959760" y="2382233"/>
            <a:ext cx="4722900" cy="24408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b="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grpSp>
        <p:nvGrpSpPr>
          <p:cNvPr id="763" name="Google Shape;763;p19"/>
          <p:cNvGrpSpPr/>
          <p:nvPr/>
        </p:nvGrpSpPr>
        <p:grpSpPr>
          <a:xfrm>
            <a:off x="-128411" y="6518249"/>
            <a:ext cx="2119976" cy="117503"/>
            <a:chOff x="124624" y="4953514"/>
            <a:chExt cx="1137387" cy="88142"/>
          </a:xfrm>
        </p:grpSpPr>
        <p:sp>
          <p:nvSpPr>
            <p:cNvPr id="764" name="Google Shape;764;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65" name="Google Shape;765;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766" name="Google Shape;766;p19"/>
          <p:cNvGrpSpPr/>
          <p:nvPr/>
        </p:nvGrpSpPr>
        <p:grpSpPr>
          <a:xfrm>
            <a:off x="9175972" y="1847587"/>
            <a:ext cx="5369562" cy="7044564"/>
            <a:chOff x="6883700" y="1385725"/>
            <a:chExt cx="4028179" cy="5283555"/>
          </a:xfrm>
        </p:grpSpPr>
        <p:sp>
          <p:nvSpPr>
            <p:cNvPr id="767" name="Google Shape;767;p19"/>
            <p:cNvSpPr/>
            <p:nvPr/>
          </p:nvSpPr>
          <p:spPr>
            <a:xfrm>
              <a:off x="6883700" y="14075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68" name="Google Shape;768;p19"/>
            <p:cNvSpPr/>
            <p:nvPr/>
          </p:nvSpPr>
          <p:spPr>
            <a:xfrm>
              <a:off x="7842318" y="13857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69" name="Google Shape;769;p19"/>
            <p:cNvSpPr/>
            <p:nvPr/>
          </p:nvSpPr>
          <p:spPr>
            <a:xfrm>
              <a:off x="7734200" y="2571774"/>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0" name="Google Shape;770;p19"/>
            <p:cNvSpPr/>
            <p:nvPr/>
          </p:nvSpPr>
          <p:spPr>
            <a:xfrm>
              <a:off x="7758564" y="155007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771" name="Google Shape;771;p19"/>
          <p:cNvGrpSpPr/>
          <p:nvPr/>
        </p:nvGrpSpPr>
        <p:grpSpPr>
          <a:xfrm>
            <a:off x="6129143" y="-2265332"/>
            <a:ext cx="7437866" cy="4271125"/>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4" name="Google Shape;774;p19"/>
              <p:cNvSpPr/>
              <p:nvPr/>
            </p:nvSpPr>
            <p:spPr>
              <a:xfrm>
                <a:off x="4619858" y="-114577"/>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5" name="Google Shape;775;p19"/>
              <p:cNvSpPr/>
              <p:nvPr/>
            </p:nvSpPr>
            <p:spPr>
              <a:xfrm>
                <a:off x="5052808" y="-154439"/>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pic>
          <p:nvPicPr>
            <p:cNvPr id="776" name="Google Shape;776;p19"/>
            <p:cNvPicPr preferRelativeResize="0"/>
            <p:nvPr/>
          </p:nvPicPr>
          <p:blipFill rotWithShape="1">
            <a:blip r:embed="rId2">
              <a:alphaModFix/>
            </a:blip>
            <a:srcRect b="26177" l="16960" r="7121" t="24718"/>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8" name="Google Shape;778;p19"/>
            <p:cNvSpPr/>
            <p:nvPr/>
          </p:nvSpPr>
          <p:spPr>
            <a:xfrm rot="-5400000">
              <a:off x="5282230" y="-899603"/>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1" name="Google Shape;781;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4" name="Google Shape;784;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5" name="Google Shape;785;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6" name="Google Shape;786;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7" name="Google Shape;787;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8" name="Google Shape;788;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9" name="Google Shape;789;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2" name="Google Shape;792;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3" name="Google Shape;793;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4" name="Google Shape;794;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5" name="Google Shape;795;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6" name="Google Shape;796;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7" name="Google Shape;797;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98" name="Shape 798"/>
        <p:cNvGrpSpPr/>
        <p:nvPr/>
      </p:nvGrpSpPr>
      <p:grpSpPr>
        <a:xfrm>
          <a:off x="0" y="0"/>
          <a:ext cx="0" cy="0"/>
          <a:chOff x="0" y="0"/>
          <a:chExt cx="0" cy="0"/>
        </a:xfrm>
      </p:grpSpPr>
      <p:sp>
        <p:nvSpPr>
          <p:cNvPr id="799" name="Google Shape;799;p20"/>
          <p:cNvSpPr txBox="1"/>
          <p:nvPr>
            <p:ph type="title"/>
          </p:nvPr>
        </p:nvSpPr>
        <p:spPr>
          <a:xfrm>
            <a:off x="959760" y="2087900"/>
            <a:ext cx="3731100" cy="1014300"/>
          </a:xfrm>
          <a:prstGeom prst="rect">
            <a:avLst/>
          </a:prstGeom>
        </p:spPr>
        <p:txBody>
          <a:bodyPr anchorCtr="0" anchor="b" bIns="121875" lIns="121875" spcFirstLastPara="1" rIns="121875" wrap="square" tIns="12187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800" name="Google Shape;800;p20"/>
          <p:cNvSpPr txBox="1"/>
          <p:nvPr>
            <p:ph idx="1" type="subTitle"/>
          </p:nvPr>
        </p:nvSpPr>
        <p:spPr>
          <a:xfrm>
            <a:off x="959760" y="3102333"/>
            <a:ext cx="3731100" cy="15009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grpSp>
        <p:nvGrpSpPr>
          <p:cNvPr id="801" name="Google Shape;801;p20"/>
          <p:cNvGrpSpPr/>
          <p:nvPr/>
        </p:nvGrpSpPr>
        <p:grpSpPr>
          <a:xfrm>
            <a:off x="-2164439" y="3332926"/>
            <a:ext cx="6823901" cy="5831708"/>
            <a:chOff x="-1547535" y="2499757"/>
            <a:chExt cx="5119205" cy="4373890"/>
          </a:xfrm>
        </p:grpSpPr>
        <p:pic>
          <p:nvPicPr>
            <p:cNvPr id="802" name="Google Shape;802;p20"/>
            <p:cNvPicPr preferRelativeResize="0"/>
            <p:nvPr/>
          </p:nvPicPr>
          <p:blipFill rotWithShape="1">
            <a:blip r:embed="rId2">
              <a:alphaModFix/>
            </a:blip>
            <a:srcRect b="26177" l="16960" r="7121" t="24718"/>
            <a:stretch/>
          </p:blipFill>
          <p:spPr>
            <a:xfrm rot="-5400000">
              <a:off x="-1751185" y="3417285"/>
              <a:ext cx="3920501" cy="2992224"/>
            </a:xfrm>
            <a:prstGeom prst="rect">
              <a:avLst/>
            </a:prstGeom>
            <a:noFill/>
            <a:ln>
              <a:noFill/>
            </a:ln>
          </p:spPr>
        </p:pic>
        <p:grpSp>
          <p:nvGrpSpPr>
            <p:cNvPr id="803" name="Google Shape;803;p20"/>
            <p:cNvGrpSpPr/>
            <p:nvPr/>
          </p:nvGrpSpPr>
          <p:grpSpPr>
            <a:xfrm rot="-5400000">
              <a:off x="123777" y="4587830"/>
              <a:ext cx="480890" cy="481200"/>
              <a:chOff x="959750" y="3039275"/>
              <a:chExt cx="582050" cy="582425"/>
            </a:xfrm>
          </p:grpSpPr>
          <p:sp>
            <p:nvSpPr>
              <p:cNvPr id="804" name="Google Shape;804;p2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5" name="Google Shape;805;p2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6" name="Google Shape;806;p2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7" name="Google Shape;807;p2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8" name="Google Shape;808;p2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9" name="Google Shape;809;p2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0" name="Google Shape;810;p2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811" name="Google Shape;811;p20"/>
            <p:cNvGrpSpPr/>
            <p:nvPr/>
          </p:nvGrpSpPr>
          <p:grpSpPr>
            <a:xfrm rot="-5400000">
              <a:off x="-564590" y="2079321"/>
              <a:ext cx="3153315" cy="5119205"/>
              <a:chOff x="6643701" y="816087"/>
              <a:chExt cx="3153315" cy="5119205"/>
            </a:xfrm>
          </p:grpSpPr>
          <p:sp>
            <p:nvSpPr>
              <p:cNvPr id="812" name="Google Shape;812;p20"/>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813" name="Google Shape;813;p20"/>
              <p:cNvGrpSpPr/>
              <p:nvPr/>
            </p:nvGrpSpPr>
            <p:grpSpPr>
              <a:xfrm>
                <a:off x="8062611" y="3503222"/>
                <a:ext cx="134004" cy="134004"/>
                <a:chOff x="8356813" y="1074288"/>
                <a:chExt cx="351900" cy="351900"/>
              </a:xfrm>
            </p:grpSpPr>
            <p:sp>
              <p:nvSpPr>
                <p:cNvPr id="814" name="Google Shape;814;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5" name="Google Shape;815;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816" name="Google Shape;816;p20"/>
              <p:cNvGrpSpPr/>
              <p:nvPr/>
            </p:nvGrpSpPr>
            <p:grpSpPr>
              <a:xfrm>
                <a:off x="7678536" y="3129397"/>
                <a:ext cx="134004" cy="134004"/>
                <a:chOff x="8356813" y="1074288"/>
                <a:chExt cx="351900" cy="351900"/>
              </a:xfrm>
            </p:grpSpPr>
            <p:sp>
              <p:nvSpPr>
                <p:cNvPr id="817" name="Google Shape;817;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8" name="Google Shape;818;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819" name="Google Shape;819;p20"/>
              <p:cNvGrpSpPr/>
              <p:nvPr/>
            </p:nvGrpSpPr>
            <p:grpSpPr>
              <a:xfrm>
                <a:off x="8671986" y="2443197"/>
                <a:ext cx="134004" cy="134004"/>
                <a:chOff x="8356813" y="1074288"/>
                <a:chExt cx="351900" cy="351900"/>
              </a:xfrm>
            </p:grpSpPr>
            <p:sp>
              <p:nvSpPr>
                <p:cNvPr id="820" name="Google Shape;820;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1" name="Google Shape;821;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sp>
          <p:nvSpPr>
            <p:cNvPr id="822" name="Google Shape;822;p20"/>
            <p:cNvSpPr/>
            <p:nvPr/>
          </p:nvSpPr>
          <p:spPr>
            <a:xfrm>
              <a:off x="-630272" y="2499757"/>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823" name="Google Shape;823;p20"/>
            <p:cNvGrpSpPr/>
            <p:nvPr/>
          </p:nvGrpSpPr>
          <p:grpSpPr>
            <a:xfrm rot="-5400000">
              <a:off x="99300" y="3411735"/>
              <a:ext cx="88151" cy="2151709"/>
              <a:chOff x="3054755" y="4367024"/>
              <a:chExt cx="88142" cy="1137387"/>
            </a:xfrm>
          </p:grpSpPr>
          <p:sp>
            <p:nvSpPr>
              <p:cNvPr id="824" name="Google Shape;824;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5" name="Google Shape;825;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826" name="Google Shape;826;p20"/>
            <p:cNvGrpSpPr/>
            <p:nvPr/>
          </p:nvGrpSpPr>
          <p:grpSpPr>
            <a:xfrm rot="-5400000">
              <a:off x="-28713" y="3651410"/>
              <a:ext cx="88151" cy="2151709"/>
              <a:chOff x="3054755" y="4367024"/>
              <a:chExt cx="88142" cy="1137387"/>
            </a:xfrm>
          </p:grpSpPr>
          <p:sp>
            <p:nvSpPr>
              <p:cNvPr id="827" name="Google Shape;827;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8" name="Google Shape;828;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829" name="Google Shape;829;p20"/>
          <p:cNvGrpSpPr/>
          <p:nvPr/>
        </p:nvGrpSpPr>
        <p:grpSpPr>
          <a:xfrm rot="-5400000">
            <a:off x="9696733" y="-1422444"/>
            <a:ext cx="5227203" cy="4284128"/>
            <a:chOff x="6643710" y="2822113"/>
            <a:chExt cx="3920501" cy="3213899"/>
          </a:xfrm>
        </p:grpSpPr>
        <p:pic>
          <p:nvPicPr>
            <p:cNvPr id="830" name="Google Shape;830;p20"/>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sp>
          <p:nvSpPr>
            <p:cNvPr id="831" name="Google Shape;831;p20"/>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2" name="Google Shape;832;p20"/>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3" name="Google Shape;833;p20"/>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834" name="Google Shape;834;p20"/>
            <p:cNvGrpSpPr/>
            <p:nvPr/>
          </p:nvGrpSpPr>
          <p:grpSpPr>
            <a:xfrm>
              <a:off x="8671987" y="3471620"/>
              <a:ext cx="699928" cy="1651024"/>
              <a:chOff x="8337812" y="3492483"/>
              <a:chExt cx="699928" cy="1651024"/>
            </a:xfrm>
          </p:grpSpPr>
          <p:sp>
            <p:nvSpPr>
              <p:cNvPr id="835" name="Google Shape;835;p20"/>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6" name="Google Shape;836;p20"/>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7" name="Google Shape;837;p20"/>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838" name="Google Shape;838;p20"/>
            <p:cNvGrpSpPr/>
            <p:nvPr/>
          </p:nvGrpSpPr>
          <p:grpSpPr>
            <a:xfrm>
              <a:off x="8279400" y="4281138"/>
              <a:ext cx="904666" cy="726121"/>
              <a:chOff x="7945225" y="4302000"/>
              <a:chExt cx="904666" cy="726121"/>
            </a:xfrm>
          </p:grpSpPr>
          <p:sp>
            <p:nvSpPr>
              <p:cNvPr id="839" name="Google Shape;839;p20"/>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40" name="Google Shape;840;p20"/>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41" name="Google Shape;841;p20"/>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3"/>
          <p:cNvSpPr txBox="1"/>
          <p:nvPr>
            <p:ph type="title"/>
          </p:nvPr>
        </p:nvSpPr>
        <p:spPr>
          <a:xfrm>
            <a:off x="959760" y="2772433"/>
            <a:ext cx="7462200" cy="1122300"/>
          </a:xfrm>
          <a:prstGeom prst="rect">
            <a:avLst/>
          </a:prstGeom>
        </p:spPr>
        <p:txBody>
          <a:bodyPr anchorCtr="0" anchor="ctr" bIns="121875" lIns="121875" spcFirstLastPara="1" rIns="121875" wrap="square" tIns="121875">
            <a:noAutofit/>
          </a:bodyPr>
          <a:lstStyle>
            <a:lvl1pPr lvl="0">
              <a:spcBef>
                <a:spcPts val="0"/>
              </a:spcBef>
              <a:spcAft>
                <a:spcPts val="0"/>
              </a:spcAft>
              <a:buSzPts val="4800"/>
              <a:buNone/>
              <a:defRPr sz="67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97" name="Google Shape;97;p3"/>
          <p:cNvSpPr txBox="1"/>
          <p:nvPr>
            <p:ph hasCustomPrompt="1" idx="2" type="title"/>
          </p:nvPr>
        </p:nvSpPr>
        <p:spPr>
          <a:xfrm>
            <a:off x="959760" y="1367634"/>
            <a:ext cx="2269500" cy="1324800"/>
          </a:xfrm>
          <a:prstGeom prst="rect">
            <a:avLst/>
          </a:prstGeom>
        </p:spPr>
        <p:txBody>
          <a:bodyPr anchorCtr="0" anchor="ctr" bIns="121875" lIns="121875" spcFirstLastPara="1" rIns="121875" wrap="square" tIns="121875">
            <a:noAutofit/>
          </a:bodyPr>
          <a:lstStyle>
            <a:lvl1pPr lvl="0" rtl="0">
              <a:spcBef>
                <a:spcPts val="0"/>
              </a:spcBef>
              <a:spcAft>
                <a:spcPts val="0"/>
              </a:spcAft>
              <a:buSzPts val="8000"/>
              <a:buNone/>
              <a:defRPr sz="8300">
                <a:latin typeface="Poppins"/>
                <a:ea typeface="Poppins"/>
                <a:cs typeface="Poppins"/>
                <a:sym typeface="Poppins"/>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98" name="Google Shape;98;p3"/>
          <p:cNvSpPr txBox="1"/>
          <p:nvPr>
            <p:ph idx="1" type="subTitle"/>
          </p:nvPr>
        </p:nvSpPr>
        <p:spPr>
          <a:xfrm>
            <a:off x="959760" y="4336500"/>
            <a:ext cx="7462200" cy="6105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SzPts val="1900"/>
              <a:buNone/>
              <a:defRPr/>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grpSp>
        <p:nvGrpSpPr>
          <p:cNvPr id="99" name="Google Shape;99;p3"/>
          <p:cNvGrpSpPr/>
          <p:nvPr/>
        </p:nvGrpSpPr>
        <p:grpSpPr>
          <a:xfrm>
            <a:off x="-718761" y="-2290580"/>
            <a:ext cx="5861459" cy="5562070"/>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2" name="Google Shape;102;p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5" name="Google Shape;105;p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1" name="Google Shape;11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2" name="Google Shape;11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3" name="Google Shape;11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 name="Google Shape;11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15" name="Google Shape;11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 name="Google Shape;12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2" name="Google Shape;12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 name="Google Shape;12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 name="Google Shape;12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25" name="Google Shape;12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2" name="Google Shape;13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3" name="Google Shape;13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4" name="Google Shape;13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35" name="Google Shape;13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8" name="Google Shape;138;p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9" name="Google Shape;139;p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42" name="Shape 842"/>
        <p:cNvGrpSpPr/>
        <p:nvPr/>
      </p:nvGrpSpPr>
      <p:grpSpPr>
        <a:xfrm>
          <a:off x="0" y="0"/>
          <a:ext cx="0" cy="0"/>
          <a:chOff x="0" y="0"/>
          <a:chExt cx="0" cy="0"/>
        </a:xfrm>
      </p:grpSpPr>
      <p:sp>
        <p:nvSpPr>
          <p:cNvPr id="843" name="Google Shape;843;p21"/>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844" name="Google Shape;844;p21"/>
          <p:cNvSpPr txBox="1"/>
          <p:nvPr>
            <p:ph idx="1" type="body"/>
          </p:nvPr>
        </p:nvSpPr>
        <p:spPr>
          <a:xfrm>
            <a:off x="959760" y="1519400"/>
            <a:ext cx="6036600" cy="930300"/>
          </a:xfrm>
          <a:prstGeom prst="rect">
            <a:avLst/>
          </a:prstGeom>
        </p:spPr>
        <p:txBody>
          <a:bodyPr anchorCtr="0" anchor="t" bIns="121875" lIns="121875" spcFirstLastPara="1" rIns="121875" wrap="square" tIns="121875">
            <a:noAutofit/>
          </a:bodyPr>
          <a:lstStyle>
            <a:lvl1pPr indent="-330200" lvl="0" marL="457200" rtl="0">
              <a:spcBef>
                <a:spcPts val="0"/>
              </a:spcBef>
              <a:spcAft>
                <a:spcPts val="0"/>
              </a:spcAft>
              <a:buClr>
                <a:srgbClr val="434343"/>
              </a:buClr>
              <a:buSzPts val="1600"/>
              <a:buAutoNum type="arabicPeriod"/>
              <a:defRPr/>
            </a:lvl1pPr>
            <a:lvl2pPr indent="-330200" lvl="1" marL="914400" rtl="0">
              <a:lnSpc>
                <a:spcPct val="115000"/>
              </a:lnSpc>
              <a:spcBef>
                <a:spcPts val="0"/>
              </a:spcBef>
              <a:spcAft>
                <a:spcPts val="0"/>
              </a:spcAft>
              <a:buClr>
                <a:srgbClr val="434343"/>
              </a:buClr>
              <a:buSzPts val="1600"/>
              <a:buFont typeface="Roboto Condensed Light"/>
              <a:buAutoNum type="alphaLcPeriod"/>
              <a:defRPr>
                <a:solidFill>
                  <a:srgbClr val="434343"/>
                </a:solidFill>
              </a:defRPr>
            </a:lvl2pPr>
            <a:lvl3pPr indent="-330200" lvl="2" marL="1371600" rtl="0">
              <a:lnSpc>
                <a:spcPct val="115000"/>
              </a:lnSpc>
              <a:spcBef>
                <a:spcPts val="0"/>
              </a:spcBef>
              <a:spcAft>
                <a:spcPts val="0"/>
              </a:spcAft>
              <a:buClr>
                <a:srgbClr val="434343"/>
              </a:buClr>
              <a:buSzPts val="1600"/>
              <a:buFont typeface="Roboto Condensed Light"/>
              <a:buAutoNum type="romanLcPeriod"/>
              <a:defRPr>
                <a:solidFill>
                  <a:srgbClr val="434343"/>
                </a:solidFill>
              </a:defRPr>
            </a:lvl3pPr>
            <a:lvl4pPr indent="-330200" lvl="3" marL="1828800" rtl="0">
              <a:lnSpc>
                <a:spcPct val="115000"/>
              </a:lnSpc>
              <a:spcBef>
                <a:spcPts val="0"/>
              </a:spcBef>
              <a:spcAft>
                <a:spcPts val="0"/>
              </a:spcAft>
              <a:buClr>
                <a:srgbClr val="434343"/>
              </a:buClr>
              <a:buSzPts val="1600"/>
              <a:buFont typeface="Roboto Condensed Light"/>
              <a:buAutoNum type="arabicPeriod"/>
              <a:defRPr>
                <a:solidFill>
                  <a:srgbClr val="434343"/>
                </a:solidFill>
              </a:defRPr>
            </a:lvl4pPr>
            <a:lvl5pPr indent="-330200" lvl="4" marL="2286000" rtl="0">
              <a:lnSpc>
                <a:spcPct val="115000"/>
              </a:lnSpc>
              <a:spcBef>
                <a:spcPts val="0"/>
              </a:spcBef>
              <a:spcAft>
                <a:spcPts val="0"/>
              </a:spcAft>
              <a:buClr>
                <a:srgbClr val="434343"/>
              </a:buClr>
              <a:buSzPts val="1600"/>
              <a:buFont typeface="Roboto Condensed Light"/>
              <a:buAutoNum type="alphaLcPeriod"/>
              <a:defRPr>
                <a:solidFill>
                  <a:srgbClr val="434343"/>
                </a:solidFill>
              </a:defRPr>
            </a:lvl5pPr>
            <a:lvl6pPr indent="-330200" lvl="5" marL="2743200" rtl="0">
              <a:lnSpc>
                <a:spcPct val="115000"/>
              </a:lnSpc>
              <a:spcBef>
                <a:spcPts val="0"/>
              </a:spcBef>
              <a:spcAft>
                <a:spcPts val="0"/>
              </a:spcAft>
              <a:buClr>
                <a:srgbClr val="434343"/>
              </a:buClr>
              <a:buSzPts val="1600"/>
              <a:buFont typeface="Roboto Condensed Light"/>
              <a:buAutoNum type="romanLcPeriod"/>
              <a:defRPr>
                <a:solidFill>
                  <a:srgbClr val="434343"/>
                </a:solidFill>
              </a:defRPr>
            </a:lvl6pPr>
            <a:lvl7pPr indent="-330200" lvl="6" marL="3200400" rtl="0">
              <a:lnSpc>
                <a:spcPct val="115000"/>
              </a:lnSpc>
              <a:spcBef>
                <a:spcPts val="0"/>
              </a:spcBef>
              <a:spcAft>
                <a:spcPts val="0"/>
              </a:spcAft>
              <a:buClr>
                <a:srgbClr val="434343"/>
              </a:buClr>
              <a:buSzPts val="1600"/>
              <a:buFont typeface="Roboto Condensed Light"/>
              <a:buAutoNum type="arabicPeriod"/>
              <a:defRPr>
                <a:solidFill>
                  <a:srgbClr val="434343"/>
                </a:solidFill>
              </a:defRPr>
            </a:lvl7pPr>
            <a:lvl8pPr indent="-330200" lvl="7" marL="3657600" rtl="0">
              <a:lnSpc>
                <a:spcPct val="115000"/>
              </a:lnSpc>
              <a:spcBef>
                <a:spcPts val="0"/>
              </a:spcBef>
              <a:spcAft>
                <a:spcPts val="0"/>
              </a:spcAft>
              <a:buClr>
                <a:srgbClr val="434343"/>
              </a:buClr>
              <a:buSzPts val="1600"/>
              <a:buFont typeface="Roboto Condensed Light"/>
              <a:buAutoNum type="alphaLcPeriod"/>
              <a:defRPr>
                <a:solidFill>
                  <a:srgbClr val="434343"/>
                </a:solidFill>
              </a:defRPr>
            </a:lvl8pPr>
            <a:lvl9pPr indent="-330200" lvl="8" marL="4114800" rtl="0">
              <a:lnSpc>
                <a:spcPct val="115000"/>
              </a:lnSpc>
              <a:spcBef>
                <a:spcPts val="0"/>
              </a:spcBef>
              <a:spcAft>
                <a:spcPts val="0"/>
              </a:spcAft>
              <a:buClr>
                <a:srgbClr val="434343"/>
              </a:buClr>
              <a:buSzPts val="1600"/>
              <a:buFont typeface="Roboto Condensed Light"/>
              <a:buAutoNum type="romanLcPeriod"/>
              <a:defRPr>
                <a:solidFill>
                  <a:srgbClr val="434343"/>
                </a:solidFill>
              </a:defRPr>
            </a:lvl9pPr>
          </a:lstStyle>
          <a:p/>
        </p:txBody>
      </p:sp>
      <p:grpSp>
        <p:nvGrpSpPr>
          <p:cNvPr id="845" name="Google Shape;845;p21"/>
          <p:cNvGrpSpPr/>
          <p:nvPr/>
        </p:nvGrpSpPr>
        <p:grpSpPr>
          <a:xfrm>
            <a:off x="9127042" y="-1842880"/>
            <a:ext cx="5639383" cy="5640652"/>
            <a:chOff x="6597168" y="-1305993"/>
            <a:chExt cx="4230595" cy="4230595"/>
          </a:xfrm>
        </p:grpSpPr>
        <p:sp>
          <p:nvSpPr>
            <p:cNvPr id="846" name="Google Shape;846;p21"/>
            <p:cNvSpPr/>
            <p:nvPr/>
          </p:nvSpPr>
          <p:spPr>
            <a:xfrm flipH="1" rot="-8100000">
              <a:off x="7249845" y="-719557"/>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847" name="Google Shape;847;p21"/>
            <p:cNvSpPr/>
            <p:nvPr/>
          </p:nvSpPr>
          <p:spPr>
            <a:xfrm>
              <a:off x="8355611" y="-2920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48" name="Google Shape;848;p21"/>
            <p:cNvSpPr/>
            <p:nvPr/>
          </p:nvSpPr>
          <p:spPr>
            <a:xfrm>
              <a:off x="8608100" y="703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849" name="Google Shape;849;p21"/>
            <p:cNvGrpSpPr/>
            <p:nvPr/>
          </p:nvGrpSpPr>
          <p:grpSpPr>
            <a:xfrm>
              <a:off x="8449011" y="1244697"/>
              <a:ext cx="134100" cy="134100"/>
              <a:chOff x="-1999139" y="3143772"/>
              <a:chExt cx="134100" cy="134100"/>
            </a:xfrm>
          </p:grpSpPr>
          <p:sp>
            <p:nvSpPr>
              <p:cNvPr id="850" name="Google Shape;850;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1" name="Google Shape;851;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852" name="Google Shape;852;p21"/>
            <p:cNvGrpSpPr/>
            <p:nvPr/>
          </p:nvGrpSpPr>
          <p:grpSpPr>
            <a:xfrm>
              <a:off x="8577286" y="2178484"/>
              <a:ext cx="134100" cy="134100"/>
              <a:chOff x="-1999139" y="3143772"/>
              <a:chExt cx="134100" cy="134100"/>
            </a:xfrm>
          </p:grpSpPr>
          <p:sp>
            <p:nvSpPr>
              <p:cNvPr id="853" name="Google Shape;853;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4" name="Google Shape;854;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855" name="Google Shape;855;p21"/>
            <p:cNvGrpSpPr/>
            <p:nvPr/>
          </p:nvGrpSpPr>
          <p:grpSpPr>
            <a:xfrm>
              <a:off x="8526386" y="311022"/>
              <a:ext cx="134004" cy="134004"/>
              <a:chOff x="8356813" y="1074288"/>
              <a:chExt cx="351900" cy="351900"/>
            </a:xfrm>
          </p:grpSpPr>
          <p:sp>
            <p:nvSpPr>
              <p:cNvPr id="856" name="Google Shape;856;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7" name="Google Shape;857;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pic>
          <p:nvPicPr>
            <p:cNvPr id="858" name="Google Shape;858;p21"/>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859" name="Google Shape;859;p21"/>
          <p:cNvGrpSpPr/>
          <p:nvPr/>
        </p:nvGrpSpPr>
        <p:grpSpPr>
          <a:xfrm rot="5400000">
            <a:off x="-2642306" y="2567276"/>
            <a:ext cx="8254756" cy="8252898"/>
            <a:chOff x="-2825827" y="1271890"/>
            <a:chExt cx="6191222" cy="6191222"/>
          </a:xfrm>
        </p:grpSpPr>
        <p:pic>
          <p:nvPicPr>
            <p:cNvPr id="860" name="Google Shape;860;p21"/>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861" name="Google Shape;861;p21"/>
            <p:cNvGrpSpPr/>
            <p:nvPr/>
          </p:nvGrpSpPr>
          <p:grpSpPr>
            <a:xfrm>
              <a:off x="-2825827" y="1271890"/>
              <a:ext cx="6191222" cy="6191222"/>
              <a:chOff x="-2825827" y="1271890"/>
              <a:chExt cx="6191222" cy="6191222"/>
            </a:xfrm>
          </p:grpSpPr>
          <p:sp>
            <p:nvSpPr>
              <p:cNvPr id="862" name="Google Shape;862;p21"/>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63" name="Google Shape;863;p21"/>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864" name="Google Shape;864;p21"/>
              <p:cNvGrpSpPr/>
              <p:nvPr/>
            </p:nvGrpSpPr>
            <p:grpSpPr>
              <a:xfrm rot="10800000">
                <a:off x="384881" y="3042905"/>
                <a:ext cx="134100" cy="134100"/>
                <a:chOff x="-1999139" y="3143772"/>
                <a:chExt cx="134100" cy="134100"/>
              </a:xfrm>
            </p:grpSpPr>
            <p:sp>
              <p:nvSpPr>
                <p:cNvPr id="865" name="Google Shape;865;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66" name="Google Shape;866;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867" name="Google Shape;867;p21"/>
              <p:cNvGrpSpPr/>
              <p:nvPr/>
            </p:nvGrpSpPr>
            <p:grpSpPr>
              <a:xfrm rot="10800000">
                <a:off x="146106" y="3710980"/>
                <a:ext cx="134100" cy="134100"/>
                <a:chOff x="-1999139" y="3143772"/>
                <a:chExt cx="134100" cy="134100"/>
              </a:xfrm>
            </p:grpSpPr>
            <p:sp>
              <p:nvSpPr>
                <p:cNvPr id="868" name="Google Shape;868;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69" name="Google Shape;869;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870" name="Google Shape;870;p21"/>
              <p:cNvGrpSpPr/>
              <p:nvPr/>
            </p:nvGrpSpPr>
            <p:grpSpPr>
              <a:xfrm>
                <a:off x="-102297" y="3780153"/>
                <a:ext cx="939901" cy="2449421"/>
                <a:chOff x="-102297" y="3780153"/>
                <a:chExt cx="939901" cy="2449421"/>
              </a:xfrm>
            </p:grpSpPr>
            <p:sp>
              <p:nvSpPr>
                <p:cNvPr id="871" name="Google Shape;871;p21"/>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2" name="Google Shape;872;p21"/>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873" name="Google Shape;873;p21"/>
                <p:cNvGrpSpPr/>
                <p:nvPr/>
              </p:nvGrpSpPr>
              <p:grpSpPr>
                <a:xfrm rot="10800000">
                  <a:off x="532825" y="5492502"/>
                  <a:ext cx="134004" cy="134004"/>
                  <a:chOff x="8356813" y="1074288"/>
                  <a:chExt cx="351900" cy="351900"/>
                </a:xfrm>
              </p:grpSpPr>
              <p:sp>
                <p:nvSpPr>
                  <p:cNvPr id="874" name="Google Shape;874;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5" name="Google Shape;875;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876" name="Shape 876"/>
        <p:cNvGrpSpPr/>
        <p:nvPr/>
      </p:nvGrpSpPr>
      <p:grpSpPr>
        <a:xfrm>
          <a:off x="0" y="0"/>
          <a:ext cx="0" cy="0"/>
          <a:chOff x="0" y="0"/>
          <a:chExt cx="0" cy="0"/>
        </a:xfrm>
      </p:grpSpPr>
      <p:grpSp>
        <p:nvGrpSpPr>
          <p:cNvPr id="877" name="Google Shape;877;p22"/>
          <p:cNvGrpSpPr/>
          <p:nvPr/>
        </p:nvGrpSpPr>
        <p:grpSpPr>
          <a:xfrm>
            <a:off x="6108501" y="3244551"/>
            <a:ext cx="6694372" cy="6352440"/>
            <a:chOff x="4571996" y="2268220"/>
            <a:chExt cx="5022035" cy="4764449"/>
          </a:xfrm>
        </p:grpSpPr>
        <p:pic>
          <p:nvPicPr>
            <p:cNvPr id="878" name="Google Shape;878;p22"/>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879" name="Google Shape;879;p22"/>
            <p:cNvGrpSpPr/>
            <p:nvPr/>
          </p:nvGrpSpPr>
          <p:grpSpPr>
            <a:xfrm rot="10800000">
              <a:off x="4571996" y="2268220"/>
              <a:ext cx="5022035" cy="4764449"/>
              <a:chOff x="-494406" y="-1584825"/>
              <a:chExt cx="4397193" cy="4171657"/>
            </a:xfrm>
          </p:grpSpPr>
          <p:grpSp>
            <p:nvGrpSpPr>
              <p:cNvPr id="880" name="Google Shape;880;p22"/>
              <p:cNvGrpSpPr/>
              <p:nvPr/>
            </p:nvGrpSpPr>
            <p:grpSpPr>
              <a:xfrm>
                <a:off x="245875" y="-51824"/>
                <a:ext cx="208200" cy="1824700"/>
                <a:chOff x="1040050" y="3812126"/>
                <a:chExt cx="208200" cy="1824700"/>
              </a:xfrm>
            </p:grpSpPr>
            <p:sp>
              <p:nvSpPr>
                <p:cNvPr id="881" name="Google Shape;881;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2" name="Google Shape;882;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883" name="Google Shape;883;p22"/>
              <p:cNvGrpSpPr/>
              <p:nvPr/>
            </p:nvGrpSpPr>
            <p:grpSpPr>
              <a:xfrm rot="-8100000">
                <a:off x="540898" y="-1172741"/>
                <a:ext cx="2552124" cy="3347490"/>
                <a:chOff x="2976325" y="908175"/>
                <a:chExt cx="4028179" cy="5283555"/>
              </a:xfrm>
            </p:grpSpPr>
            <p:sp>
              <p:nvSpPr>
                <p:cNvPr id="884" name="Google Shape;884;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5" name="Google Shape;885;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6" name="Google Shape;886;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887" name="Google Shape;887;p22"/>
              <p:cNvGrpSpPr/>
              <p:nvPr/>
            </p:nvGrpSpPr>
            <p:grpSpPr>
              <a:xfrm>
                <a:off x="-1" y="621223"/>
                <a:ext cx="699940" cy="478601"/>
                <a:chOff x="39722" y="4349021"/>
                <a:chExt cx="1061964" cy="726143"/>
              </a:xfrm>
            </p:grpSpPr>
            <p:grpSp>
              <p:nvGrpSpPr>
                <p:cNvPr id="888" name="Google Shape;888;p22"/>
                <p:cNvGrpSpPr/>
                <p:nvPr/>
              </p:nvGrpSpPr>
              <p:grpSpPr>
                <a:xfrm rot="2700000">
                  <a:off x="140502" y="4460924"/>
                  <a:ext cx="524584" cy="502337"/>
                  <a:chOff x="1189791" y="-1767331"/>
                  <a:chExt cx="904284" cy="865933"/>
                </a:xfrm>
              </p:grpSpPr>
              <p:sp>
                <p:nvSpPr>
                  <p:cNvPr id="889" name="Google Shape;88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890" name="Google Shape;890;p22"/>
                  <p:cNvGrpSpPr/>
                  <p:nvPr/>
                </p:nvGrpSpPr>
                <p:grpSpPr>
                  <a:xfrm>
                    <a:off x="1232795" y="-1740829"/>
                    <a:ext cx="717621" cy="717392"/>
                    <a:chOff x="1483457" y="3953671"/>
                    <a:chExt cx="717621" cy="717392"/>
                  </a:xfrm>
                </p:grpSpPr>
                <p:sp>
                  <p:nvSpPr>
                    <p:cNvPr id="891" name="Google Shape;89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92" name="Google Shape;89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93" name="Google Shape;89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94" name="Google Shape;89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95" name="Google Shape;89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896" name="Google Shape;89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897" name="Google Shape;897;p22"/>
              <p:cNvGrpSpPr/>
              <p:nvPr/>
            </p:nvGrpSpPr>
            <p:grpSpPr>
              <a:xfrm>
                <a:off x="955673" y="11"/>
                <a:ext cx="592576" cy="405260"/>
                <a:chOff x="39722" y="4349021"/>
                <a:chExt cx="1061964" cy="726143"/>
              </a:xfrm>
            </p:grpSpPr>
            <p:grpSp>
              <p:nvGrpSpPr>
                <p:cNvPr id="898" name="Google Shape;898;p22"/>
                <p:cNvGrpSpPr/>
                <p:nvPr/>
              </p:nvGrpSpPr>
              <p:grpSpPr>
                <a:xfrm rot="2700000">
                  <a:off x="140502" y="4460924"/>
                  <a:ext cx="524584" cy="502337"/>
                  <a:chOff x="1189791" y="-1767331"/>
                  <a:chExt cx="904284" cy="865933"/>
                </a:xfrm>
              </p:grpSpPr>
              <p:sp>
                <p:nvSpPr>
                  <p:cNvPr id="899" name="Google Shape;89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900" name="Google Shape;900;p22"/>
                  <p:cNvGrpSpPr/>
                  <p:nvPr/>
                </p:nvGrpSpPr>
                <p:grpSpPr>
                  <a:xfrm>
                    <a:off x="1232795" y="-1740829"/>
                    <a:ext cx="717621" cy="717392"/>
                    <a:chOff x="1483457" y="3953671"/>
                    <a:chExt cx="717621" cy="717392"/>
                  </a:xfrm>
                </p:grpSpPr>
                <p:sp>
                  <p:nvSpPr>
                    <p:cNvPr id="901" name="Google Shape;90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02" name="Google Shape;90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03" name="Google Shape;90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04" name="Google Shape;90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05" name="Google Shape;90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906" name="Google Shape;90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907" name="Google Shape;907;p22"/>
              <p:cNvGrpSpPr/>
              <p:nvPr/>
            </p:nvGrpSpPr>
            <p:grpSpPr>
              <a:xfrm>
                <a:off x="441574" y="-36652"/>
                <a:ext cx="699940" cy="478601"/>
                <a:chOff x="39722" y="4349021"/>
                <a:chExt cx="1061964" cy="726143"/>
              </a:xfrm>
            </p:grpSpPr>
            <p:grpSp>
              <p:nvGrpSpPr>
                <p:cNvPr id="908" name="Google Shape;908;p22"/>
                <p:cNvGrpSpPr/>
                <p:nvPr/>
              </p:nvGrpSpPr>
              <p:grpSpPr>
                <a:xfrm rot="2700000">
                  <a:off x="140502" y="4460924"/>
                  <a:ext cx="524584" cy="502337"/>
                  <a:chOff x="1189791" y="-1767331"/>
                  <a:chExt cx="904284" cy="865933"/>
                </a:xfrm>
              </p:grpSpPr>
              <p:sp>
                <p:nvSpPr>
                  <p:cNvPr id="909" name="Google Shape;90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910" name="Google Shape;910;p22"/>
                  <p:cNvGrpSpPr/>
                  <p:nvPr/>
                </p:nvGrpSpPr>
                <p:grpSpPr>
                  <a:xfrm>
                    <a:off x="1232795" y="-1740829"/>
                    <a:ext cx="717621" cy="717392"/>
                    <a:chOff x="1483457" y="3953671"/>
                    <a:chExt cx="717621" cy="717392"/>
                  </a:xfrm>
                </p:grpSpPr>
                <p:sp>
                  <p:nvSpPr>
                    <p:cNvPr id="911" name="Google Shape;91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12" name="Google Shape;91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13" name="Google Shape;91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14" name="Google Shape;91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15" name="Google Shape;91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916" name="Google Shape;91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917" name="Google Shape;917;p22"/>
              <p:cNvGrpSpPr/>
              <p:nvPr/>
            </p:nvGrpSpPr>
            <p:grpSpPr>
              <a:xfrm>
                <a:off x="-494406" y="-252396"/>
                <a:ext cx="1741563" cy="1288563"/>
                <a:chOff x="-494406" y="-252396"/>
                <a:chExt cx="1741563" cy="1288563"/>
              </a:xfrm>
            </p:grpSpPr>
            <p:sp>
              <p:nvSpPr>
                <p:cNvPr id="918" name="Google Shape;91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19" name="Google Shape;91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920" name="Google Shape;920;p22"/>
            <p:cNvGrpSpPr/>
            <p:nvPr/>
          </p:nvGrpSpPr>
          <p:grpSpPr>
            <a:xfrm>
              <a:off x="5643425" y="4968525"/>
              <a:ext cx="439200" cy="439100"/>
              <a:chOff x="1101075" y="2142375"/>
              <a:chExt cx="439200" cy="439100"/>
            </a:xfrm>
          </p:grpSpPr>
          <p:sp>
            <p:nvSpPr>
              <p:cNvPr id="921" name="Google Shape;921;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2" name="Google Shape;922;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923" name="Google Shape;923;p22"/>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924" name="Google Shape;924;p22"/>
          <p:cNvSpPr txBox="1"/>
          <p:nvPr>
            <p:ph idx="1" type="body"/>
          </p:nvPr>
        </p:nvSpPr>
        <p:spPr>
          <a:xfrm>
            <a:off x="959760" y="1519400"/>
            <a:ext cx="5719800" cy="4575300"/>
          </a:xfrm>
          <a:prstGeom prst="rect">
            <a:avLst/>
          </a:prstGeom>
        </p:spPr>
        <p:txBody>
          <a:bodyPr anchorCtr="0" anchor="t" bIns="121875" lIns="121875" spcFirstLastPara="1" rIns="121875" wrap="square" tIns="121875">
            <a:noAutofit/>
          </a:bodyPr>
          <a:lstStyle>
            <a:lvl1pPr indent="-330200" lvl="0" marL="457200" rtl="0">
              <a:spcBef>
                <a:spcPts val="0"/>
              </a:spcBef>
              <a:spcAft>
                <a:spcPts val="0"/>
              </a:spcAft>
              <a:buClr>
                <a:srgbClr val="434343"/>
              </a:buClr>
              <a:buSzPts val="1600"/>
              <a:buChar char="●"/>
              <a:defRPr sz="1600">
                <a:solidFill>
                  <a:srgbClr val="191919"/>
                </a:solidFill>
              </a:defRPr>
            </a:lvl1pPr>
            <a:lvl2pPr indent="-330200" lvl="1" marL="914400" rtl="0">
              <a:lnSpc>
                <a:spcPct val="115000"/>
              </a:lnSpc>
              <a:spcBef>
                <a:spcPts val="0"/>
              </a:spcBef>
              <a:spcAft>
                <a:spcPts val="0"/>
              </a:spcAft>
              <a:buClr>
                <a:srgbClr val="434343"/>
              </a:buClr>
              <a:buSzPts val="1600"/>
              <a:buFont typeface="Roboto Condensed Light"/>
              <a:buChar char="○"/>
              <a:defRPr>
                <a:solidFill>
                  <a:srgbClr val="434343"/>
                </a:solidFill>
              </a:defRPr>
            </a:lvl2pPr>
            <a:lvl3pPr indent="-330200" lvl="2" marL="1371600" rtl="0">
              <a:lnSpc>
                <a:spcPct val="115000"/>
              </a:lnSpc>
              <a:spcBef>
                <a:spcPts val="0"/>
              </a:spcBef>
              <a:spcAft>
                <a:spcPts val="0"/>
              </a:spcAft>
              <a:buClr>
                <a:srgbClr val="434343"/>
              </a:buClr>
              <a:buSzPts val="1600"/>
              <a:buFont typeface="Roboto Condensed Light"/>
              <a:buChar char="■"/>
              <a:defRPr>
                <a:solidFill>
                  <a:srgbClr val="434343"/>
                </a:solidFill>
              </a:defRPr>
            </a:lvl3pPr>
            <a:lvl4pPr indent="-330200" lvl="3" marL="1828800" rtl="0">
              <a:lnSpc>
                <a:spcPct val="115000"/>
              </a:lnSpc>
              <a:spcBef>
                <a:spcPts val="0"/>
              </a:spcBef>
              <a:spcAft>
                <a:spcPts val="0"/>
              </a:spcAft>
              <a:buClr>
                <a:srgbClr val="434343"/>
              </a:buClr>
              <a:buSzPts val="1600"/>
              <a:buFont typeface="Roboto Condensed Light"/>
              <a:buChar char="●"/>
              <a:defRPr>
                <a:solidFill>
                  <a:srgbClr val="434343"/>
                </a:solidFill>
              </a:defRPr>
            </a:lvl4pPr>
            <a:lvl5pPr indent="-330200" lvl="4" marL="2286000" rtl="0">
              <a:lnSpc>
                <a:spcPct val="115000"/>
              </a:lnSpc>
              <a:spcBef>
                <a:spcPts val="0"/>
              </a:spcBef>
              <a:spcAft>
                <a:spcPts val="0"/>
              </a:spcAft>
              <a:buClr>
                <a:srgbClr val="434343"/>
              </a:buClr>
              <a:buSzPts val="1600"/>
              <a:buFont typeface="Roboto Condensed Light"/>
              <a:buChar char="○"/>
              <a:defRPr>
                <a:solidFill>
                  <a:srgbClr val="434343"/>
                </a:solidFill>
              </a:defRPr>
            </a:lvl5pPr>
            <a:lvl6pPr indent="-330200" lvl="5" marL="2743200" rtl="0">
              <a:lnSpc>
                <a:spcPct val="115000"/>
              </a:lnSpc>
              <a:spcBef>
                <a:spcPts val="0"/>
              </a:spcBef>
              <a:spcAft>
                <a:spcPts val="0"/>
              </a:spcAft>
              <a:buClr>
                <a:srgbClr val="434343"/>
              </a:buClr>
              <a:buSzPts val="1600"/>
              <a:buFont typeface="Roboto Condensed Light"/>
              <a:buChar char="■"/>
              <a:defRPr>
                <a:solidFill>
                  <a:srgbClr val="434343"/>
                </a:solidFill>
              </a:defRPr>
            </a:lvl6pPr>
            <a:lvl7pPr indent="-330200" lvl="6" marL="3200400" rtl="0">
              <a:lnSpc>
                <a:spcPct val="115000"/>
              </a:lnSpc>
              <a:spcBef>
                <a:spcPts val="0"/>
              </a:spcBef>
              <a:spcAft>
                <a:spcPts val="0"/>
              </a:spcAft>
              <a:buClr>
                <a:srgbClr val="434343"/>
              </a:buClr>
              <a:buSzPts val="1600"/>
              <a:buFont typeface="Roboto Condensed Light"/>
              <a:buChar char="●"/>
              <a:defRPr>
                <a:solidFill>
                  <a:srgbClr val="434343"/>
                </a:solidFill>
              </a:defRPr>
            </a:lvl7pPr>
            <a:lvl8pPr indent="-330200" lvl="7" marL="3657600" rtl="0">
              <a:lnSpc>
                <a:spcPct val="115000"/>
              </a:lnSpc>
              <a:spcBef>
                <a:spcPts val="0"/>
              </a:spcBef>
              <a:spcAft>
                <a:spcPts val="0"/>
              </a:spcAft>
              <a:buClr>
                <a:srgbClr val="434343"/>
              </a:buClr>
              <a:buSzPts val="1600"/>
              <a:buFont typeface="Roboto Condensed Light"/>
              <a:buChar char="○"/>
              <a:defRPr>
                <a:solidFill>
                  <a:srgbClr val="434343"/>
                </a:solidFill>
              </a:defRPr>
            </a:lvl8pPr>
            <a:lvl9pPr indent="-330200" lvl="8" marL="4114800" rtl="0">
              <a:lnSpc>
                <a:spcPct val="115000"/>
              </a:lnSpc>
              <a:spcBef>
                <a:spcPts val="0"/>
              </a:spcBef>
              <a:spcAft>
                <a:spcPts val="0"/>
              </a:spcAft>
              <a:buClr>
                <a:srgbClr val="434343"/>
              </a:buClr>
              <a:buSzPts val="1600"/>
              <a:buFont typeface="Roboto Condensed Light"/>
              <a:buChar char="■"/>
              <a:defRPr>
                <a:solidFill>
                  <a:srgbClr val="434343"/>
                </a:solidFill>
              </a:defRPr>
            </a:lvl9pPr>
          </a:lstStyle>
          <a:p/>
        </p:txBody>
      </p:sp>
      <p:sp>
        <p:nvSpPr>
          <p:cNvPr id="925" name="Google Shape;925;p22"/>
          <p:cNvSpPr txBox="1"/>
          <p:nvPr>
            <p:ph idx="2" type="body"/>
          </p:nvPr>
        </p:nvSpPr>
        <p:spPr>
          <a:xfrm>
            <a:off x="6996949" y="1519400"/>
            <a:ext cx="4232100" cy="4575300"/>
          </a:xfrm>
          <a:prstGeom prst="rect">
            <a:avLst/>
          </a:prstGeom>
        </p:spPr>
        <p:txBody>
          <a:bodyPr anchorCtr="0" anchor="t" bIns="121875" lIns="121875" spcFirstLastPara="1" rIns="121875" wrap="square" tIns="121875">
            <a:noAutofit/>
          </a:bodyPr>
          <a:lstStyle>
            <a:lvl1pPr indent="-330200" lvl="0" marL="457200" rtl="0">
              <a:spcBef>
                <a:spcPts val="0"/>
              </a:spcBef>
              <a:spcAft>
                <a:spcPts val="0"/>
              </a:spcAft>
              <a:buClr>
                <a:srgbClr val="434343"/>
              </a:buClr>
              <a:buSzPts val="1600"/>
              <a:buChar char="●"/>
              <a:defRPr sz="1600">
                <a:solidFill>
                  <a:srgbClr val="191919"/>
                </a:solidFill>
              </a:defRPr>
            </a:lvl1pPr>
            <a:lvl2pPr indent="-330200" lvl="1" marL="914400" rtl="0">
              <a:lnSpc>
                <a:spcPct val="115000"/>
              </a:lnSpc>
              <a:spcBef>
                <a:spcPts val="0"/>
              </a:spcBef>
              <a:spcAft>
                <a:spcPts val="0"/>
              </a:spcAft>
              <a:buClr>
                <a:srgbClr val="434343"/>
              </a:buClr>
              <a:buSzPts val="1600"/>
              <a:buFont typeface="Roboto Condensed Light"/>
              <a:buChar char="○"/>
              <a:defRPr>
                <a:solidFill>
                  <a:srgbClr val="434343"/>
                </a:solidFill>
              </a:defRPr>
            </a:lvl2pPr>
            <a:lvl3pPr indent="-330200" lvl="2" marL="1371600" rtl="0">
              <a:lnSpc>
                <a:spcPct val="115000"/>
              </a:lnSpc>
              <a:spcBef>
                <a:spcPts val="0"/>
              </a:spcBef>
              <a:spcAft>
                <a:spcPts val="0"/>
              </a:spcAft>
              <a:buClr>
                <a:srgbClr val="434343"/>
              </a:buClr>
              <a:buSzPts val="1600"/>
              <a:buFont typeface="Roboto Condensed Light"/>
              <a:buChar char="■"/>
              <a:defRPr>
                <a:solidFill>
                  <a:srgbClr val="434343"/>
                </a:solidFill>
              </a:defRPr>
            </a:lvl3pPr>
            <a:lvl4pPr indent="-330200" lvl="3" marL="1828800" rtl="0">
              <a:lnSpc>
                <a:spcPct val="115000"/>
              </a:lnSpc>
              <a:spcBef>
                <a:spcPts val="0"/>
              </a:spcBef>
              <a:spcAft>
                <a:spcPts val="0"/>
              </a:spcAft>
              <a:buClr>
                <a:srgbClr val="434343"/>
              </a:buClr>
              <a:buSzPts val="1600"/>
              <a:buFont typeface="Roboto Condensed Light"/>
              <a:buChar char="●"/>
              <a:defRPr>
                <a:solidFill>
                  <a:srgbClr val="434343"/>
                </a:solidFill>
              </a:defRPr>
            </a:lvl4pPr>
            <a:lvl5pPr indent="-330200" lvl="4" marL="2286000" rtl="0">
              <a:lnSpc>
                <a:spcPct val="115000"/>
              </a:lnSpc>
              <a:spcBef>
                <a:spcPts val="0"/>
              </a:spcBef>
              <a:spcAft>
                <a:spcPts val="0"/>
              </a:spcAft>
              <a:buClr>
                <a:srgbClr val="434343"/>
              </a:buClr>
              <a:buSzPts val="1600"/>
              <a:buFont typeface="Roboto Condensed Light"/>
              <a:buChar char="○"/>
              <a:defRPr>
                <a:solidFill>
                  <a:srgbClr val="434343"/>
                </a:solidFill>
              </a:defRPr>
            </a:lvl5pPr>
            <a:lvl6pPr indent="-330200" lvl="5" marL="2743200" rtl="0">
              <a:lnSpc>
                <a:spcPct val="115000"/>
              </a:lnSpc>
              <a:spcBef>
                <a:spcPts val="0"/>
              </a:spcBef>
              <a:spcAft>
                <a:spcPts val="0"/>
              </a:spcAft>
              <a:buClr>
                <a:srgbClr val="434343"/>
              </a:buClr>
              <a:buSzPts val="1600"/>
              <a:buFont typeface="Roboto Condensed Light"/>
              <a:buChar char="■"/>
              <a:defRPr>
                <a:solidFill>
                  <a:srgbClr val="434343"/>
                </a:solidFill>
              </a:defRPr>
            </a:lvl6pPr>
            <a:lvl7pPr indent="-330200" lvl="6" marL="3200400" rtl="0">
              <a:lnSpc>
                <a:spcPct val="115000"/>
              </a:lnSpc>
              <a:spcBef>
                <a:spcPts val="0"/>
              </a:spcBef>
              <a:spcAft>
                <a:spcPts val="0"/>
              </a:spcAft>
              <a:buClr>
                <a:srgbClr val="434343"/>
              </a:buClr>
              <a:buSzPts val="1600"/>
              <a:buFont typeface="Roboto Condensed Light"/>
              <a:buChar char="●"/>
              <a:defRPr>
                <a:solidFill>
                  <a:srgbClr val="434343"/>
                </a:solidFill>
              </a:defRPr>
            </a:lvl7pPr>
            <a:lvl8pPr indent="-330200" lvl="7" marL="3657600" rtl="0">
              <a:lnSpc>
                <a:spcPct val="115000"/>
              </a:lnSpc>
              <a:spcBef>
                <a:spcPts val="0"/>
              </a:spcBef>
              <a:spcAft>
                <a:spcPts val="0"/>
              </a:spcAft>
              <a:buClr>
                <a:srgbClr val="434343"/>
              </a:buClr>
              <a:buSzPts val="1600"/>
              <a:buFont typeface="Roboto Condensed Light"/>
              <a:buChar char="○"/>
              <a:defRPr>
                <a:solidFill>
                  <a:srgbClr val="434343"/>
                </a:solidFill>
              </a:defRPr>
            </a:lvl8pPr>
            <a:lvl9pPr indent="-330200" lvl="8" marL="4114800" rtl="0">
              <a:lnSpc>
                <a:spcPct val="115000"/>
              </a:lnSpc>
              <a:spcBef>
                <a:spcPts val="0"/>
              </a:spcBef>
              <a:spcAft>
                <a:spcPts val="0"/>
              </a:spcAft>
              <a:buClr>
                <a:srgbClr val="434343"/>
              </a:buClr>
              <a:buSzPts val="1600"/>
              <a:buFont typeface="Roboto Condensed Light"/>
              <a:buChar char="■"/>
              <a:defRPr>
                <a:solidFill>
                  <a:srgbClr val="434343"/>
                </a:solidFill>
              </a:defRPr>
            </a:lvl9pPr>
          </a:lstStyle>
          <a:p/>
        </p:txBody>
      </p:sp>
      <p:grpSp>
        <p:nvGrpSpPr>
          <p:cNvPr id="926" name="Google Shape;926;p22"/>
          <p:cNvGrpSpPr/>
          <p:nvPr/>
        </p:nvGrpSpPr>
        <p:grpSpPr>
          <a:xfrm>
            <a:off x="-1218134" y="-3113387"/>
            <a:ext cx="6694540" cy="6352927"/>
            <a:chOff x="-837629" y="-2258897"/>
            <a:chExt cx="5022161" cy="4764814"/>
          </a:xfrm>
        </p:grpSpPr>
        <p:grpSp>
          <p:nvGrpSpPr>
            <p:cNvPr id="927" name="Google Shape;927;p22"/>
            <p:cNvGrpSpPr/>
            <p:nvPr/>
          </p:nvGrpSpPr>
          <p:grpSpPr>
            <a:xfrm>
              <a:off x="-837629" y="-736613"/>
              <a:ext cx="1989039" cy="1471668"/>
              <a:chOff x="-494406" y="-252396"/>
              <a:chExt cx="1741563" cy="1288563"/>
            </a:xfrm>
          </p:grpSpPr>
          <p:sp>
            <p:nvSpPr>
              <p:cNvPr id="928" name="Google Shape;92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9" name="Google Shape;92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930" name="Google Shape;930;p22"/>
            <p:cNvGrpSpPr/>
            <p:nvPr/>
          </p:nvGrpSpPr>
          <p:grpSpPr>
            <a:xfrm rot="-8100000">
              <a:off x="344623" y="-1788220"/>
              <a:ext cx="2915004" cy="3823461"/>
              <a:chOff x="2976325" y="908175"/>
              <a:chExt cx="4028179" cy="5283555"/>
            </a:xfrm>
          </p:grpSpPr>
          <p:sp>
            <p:nvSpPr>
              <p:cNvPr id="931" name="Google Shape;931;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32" name="Google Shape;932;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33" name="Google Shape;933;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934" name="Google Shape;934;p22"/>
            <p:cNvGrpSpPr/>
            <p:nvPr/>
          </p:nvGrpSpPr>
          <p:grpSpPr>
            <a:xfrm>
              <a:off x="-272968" y="261330"/>
              <a:ext cx="799446" cy="546640"/>
              <a:chOff x="39722" y="4349021"/>
              <a:chExt cx="1061964" cy="726143"/>
            </a:xfrm>
          </p:grpSpPr>
          <p:grpSp>
            <p:nvGrpSpPr>
              <p:cNvPr id="935" name="Google Shape;935;p22"/>
              <p:cNvGrpSpPr/>
              <p:nvPr/>
            </p:nvGrpSpPr>
            <p:grpSpPr>
              <a:xfrm rot="2700000">
                <a:off x="140502" y="4460924"/>
                <a:ext cx="524584" cy="502337"/>
                <a:chOff x="1189791" y="-1767331"/>
                <a:chExt cx="904284" cy="865933"/>
              </a:xfrm>
            </p:grpSpPr>
            <p:sp>
              <p:nvSpPr>
                <p:cNvPr id="936" name="Google Shape;936;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937" name="Google Shape;937;p22"/>
                <p:cNvGrpSpPr/>
                <p:nvPr/>
              </p:nvGrpSpPr>
              <p:grpSpPr>
                <a:xfrm>
                  <a:off x="1232795" y="-1740829"/>
                  <a:ext cx="717621" cy="717392"/>
                  <a:chOff x="1483457" y="3953671"/>
                  <a:chExt cx="717621" cy="717392"/>
                </a:xfrm>
              </p:grpSpPr>
              <p:sp>
                <p:nvSpPr>
                  <p:cNvPr id="938" name="Google Shape;938;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39" name="Google Shape;939;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40" name="Google Shape;940;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41" name="Google Shape;941;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42" name="Google Shape;942;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943" name="Google Shape;943;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944" name="Google Shape;944;p22"/>
          <p:cNvGrpSpPr/>
          <p:nvPr/>
        </p:nvGrpSpPr>
        <p:grpSpPr>
          <a:xfrm>
            <a:off x="-298923" y="4396010"/>
            <a:ext cx="807536" cy="3223632"/>
            <a:chOff x="-224248" y="3297090"/>
            <a:chExt cx="605804" cy="2417785"/>
          </a:xfrm>
        </p:grpSpPr>
        <p:grpSp>
          <p:nvGrpSpPr>
            <p:cNvPr id="945" name="Google Shape;945;p22"/>
            <p:cNvGrpSpPr/>
            <p:nvPr/>
          </p:nvGrpSpPr>
          <p:grpSpPr>
            <a:xfrm>
              <a:off x="143770" y="3630885"/>
              <a:ext cx="237785" cy="2083990"/>
              <a:chOff x="1040050" y="3812126"/>
              <a:chExt cx="208200" cy="1824700"/>
            </a:xfrm>
          </p:grpSpPr>
          <p:sp>
            <p:nvSpPr>
              <p:cNvPr id="946" name="Google Shape;946;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47" name="Google Shape;947;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948" name="Google Shape;948;p22"/>
            <p:cNvGrpSpPr/>
            <p:nvPr/>
          </p:nvGrpSpPr>
          <p:grpSpPr>
            <a:xfrm rot="10800000">
              <a:off x="-224248" y="3297090"/>
              <a:ext cx="439200" cy="439100"/>
              <a:chOff x="1101075" y="2142375"/>
              <a:chExt cx="439200" cy="439100"/>
            </a:xfrm>
          </p:grpSpPr>
          <p:sp>
            <p:nvSpPr>
              <p:cNvPr id="949" name="Google Shape;949;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50" name="Google Shape;950;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951" name="Google Shape;951;p22"/>
          <p:cNvGrpSpPr/>
          <p:nvPr/>
        </p:nvGrpSpPr>
        <p:grpSpPr>
          <a:xfrm>
            <a:off x="4779445" y="-1942367"/>
            <a:ext cx="4907394" cy="3679408"/>
            <a:chOff x="3585480" y="-1380610"/>
            <a:chExt cx="3681465" cy="2759625"/>
          </a:xfrm>
        </p:grpSpPr>
        <p:pic>
          <p:nvPicPr>
            <p:cNvPr id="952" name="Google Shape;952;p22"/>
            <p:cNvPicPr preferRelativeResize="0"/>
            <p:nvPr/>
          </p:nvPicPr>
          <p:blipFill rotWithShape="1">
            <a:blip r:embed="rId2">
              <a:alphaModFix/>
            </a:blip>
            <a:srcRect b="26177" l="16960" r="7121" t="24718"/>
            <a:stretch/>
          </p:blipFill>
          <p:spPr>
            <a:xfrm flipH="1" rot="10800000">
              <a:off x="3585480" y="-1380610"/>
              <a:ext cx="3615750" cy="2759625"/>
            </a:xfrm>
            <a:prstGeom prst="rect">
              <a:avLst/>
            </a:prstGeom>
            <a:noFill/>
            <a:ln>
              <a:noFill/>
            </a:ln>
          </p:spPr>
        </p:pic>
        <p:grpSp>
          <p:nvGrpSpPr>
            <p:cNvPr id="953" name="Google Shape;953;p22"/>
            <p:cNvGrpSpPr/>
            <p:nvPr/>
          </p:nvGrpSpPr>
          <p:grpSpPr>
            <a:xfrm>
              <a:off x="6590156" y="-232440"/>
              <a:ext cx="676790" cy="462843"/>
              <a:chOff x="39722" y="4349021"/>
              <a:chExt cx="1061964" cy="726143"/>
            </a:xfrm>
          </p:grpSpPr>
          <p:grpSp>
            <p:nvGrpSpPr>
              <p:cNvPr id="954" name="Google Shape;954;p22"/>
              <p:cNvGrpSpPr/>
              <p:nvPr/>
            </p:nvGrpSpPr>
            <p:grpSpPr>
              <a:xfrm rot="2700000">
                <a:off x="140502" y="4460924"/>
                <a:ext cx="524584" cy="502337"/>
                <a:chOff x="1189791" y="-1767331"/>
                <a:chExt cx="904284" cy="865933"/>
              </a:xfrm>
            </p:grpSpPr>
            <p:sp>
              <p:nvSpPr>
                <p:cNvPr id="955" name="Google Shape;95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956" name="Google Shape;956;p22"/>
                <p:cNvGrpSpPr/>
                <p:nvPr/>
              </p:nvGrpSpPr>
              <p:grpSpPr>
                <a:xfrm>
                  <a:off x="1232795" y="-1740829"/>
                  <a:ext cx="717621" cy="717392"/>
                  <a:chOff x="1483457" y="3953671"/>
                  <a:chExt cx="717621" cy="717392"/>
                </a:xfrm>
              </p:grpSpPr>
              <p:sp>
                <p:nvSpPr>
                  <p:cNvPr id="957" name="Google Shape;95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58" name="Google Shape;95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59" name="Google Shape;95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60" name="Google Shape;96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61" name="Google Shape;96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962" name="Google Shape;96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963" name="Google Shape;963;p22"/>
            <p:cNvGrpSpPr/>
            <p:nvPr/>
          </p:nvGrpSpPr>
          <p:grpSpPr>
            <a:xfrm>
              <a:off x="6003005" y="-274104"/>
              <a:ext cx="799446" cy="546640"/>
              <a:chOff x="39722" y="4349021"/>
              <a:chExt cx="1061964" cy="726143"/>
            </a:xfrm>
          </p:grpSpPr>
          <p:grpSp>
            <p:nvGrpSpPr>
              <p:cNvPr id="964" name="Google Shape;964;p22"/>
              <p:cNvGrpSpPr/>
              <p:nvPr/>
            </p:nvGrpSpPr>
            <p:grpSpPr>
              <a:xfrm rot="2700000">
                <a:off x="140502" y="4460924"/>
                <a:ext cx="524584" cy="502337"/>
                <a:chOff x="1189791" y="-1767331"/>
                <a:chExt cx="904284" cy="865933"/>
              </a:xfrm>
            </p:grpSpPr>
            <p:sp>
              <p:nvSpPr>
                <p:cNvPr id="965" name="Google Shape;96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966" name="Google Shape;966;p22"/>
                <p:cNvGrpSpPr/>
                <p:nvPr/>
              </p:nvGrpSpPr>
              <p:grpSpPr>
                <a:xfrm>
                  <a:off x="1232795" y="-1740829"/>
                  <a:ext cx="717621" cy="717392"/>
                  <a:chOff x="1483457" y="3953671"/>
                  <a:chExt cx="717621" cy="717392"/>
                </a:xfrm>
              </p:grpSpPr>
              <p:sp>
                <p:nvSpPr>
                  <p:cNvPr id="967" name="Google Shape;96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68" name="Google Shape;96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69" name="Google Shape;96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70" name="Google Shape;97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71" name="Google Shape;97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972" name="Google Shape;97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73" name="Shape 973"/>
        <p:cNvGrpSpPr/>
        <p:nvPr/>
      </p:nvGrpSpPr>
      <p:grpSpPr>
        <a:xfrm>
          <a:off x="0" y="0"/>
          <a:ext cx="0" cy="0"/>
          <a:chOff x="0" y="0"/>
          <a:chExt cx="0" cy="0"/>
        </a:xfrm>
      </p:grpSpPr>
      <p:sp>
        <p:nvSpPr>
          <p:cNvPr id="974" name="Google Shape;974;p23"/>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975" name="Google Shape;975;p23"/>
          <p:cNvSpPr txBox="1"/>
          <p:nvPr>
            <p:ph idx="1" type="subTitle"/>
          </p:nvPr>
        </p:nvSpPr>
        <p:spPr>
          <a:xfrm>
            <a:off x="950729" y="2722033"/>
            <a:ext cx="7436100" cy="808800"/>
          </a:xfrm>
          <a:prstGeom prst="rect">
            <a:avLst/>
          </a:prstGeom>
        </p:spPr>
        <p:txBody>
          <a:bodyPr anchorCtr="0" anchor="t" bIns="121875" lIns="121875" spcFirstLastPara="1" rIns="121875" wrap="square" tIns="121875">
            <a:noAutofit/>
          </a:bodyPr>
          <a:lstStyle>
            <a:lvl1pPr lvl="0" rtl="0">
              <a:spcBef>
                <a:spcPts val="0"/>
              </a:spcBef>
              <a:spcAft>
                <a:spcPts val="0"/>
              </a:spcAft>
              <a:buSzPts val="3700"/>
              <a:buNone/>
              <a:defRPr b="0"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976" name="Google Shape;976;p23"/>
          <p:cNvSpPr txBox="1"/>
          <p:nvPr>
            <p:ph idx="2" type="subTitle"/>
          </p:nvPr>
        </p:nvSpPr>
        <p:spPr>
          <a:xfrm>
            <a:off x="950729" y="4488867"/>
            <a:ext cx="7436100" cy="856800"/>
          </a:xfrm>
          <a:prstGeom prst="rect">
            <a:avLst/>
          </a:prstGeom>
        </p:spPr>
        <p:txBody>
          <a:bodyPr anchorCtr="0" anchor="t" bIns="121875" lIns="121875" spcFirstLastPara="1" rIns="121875" wrap="square" tIns="121875">
            <a:noAutofit/>
          </a:bodyPr>
          <a:lstStyle>
            <a:lvl1pPr lvl="0" rtl="0">
              <a:spcBef>
                <a:spcPts val="0"/>
              </a:spcBef>
              <a:spcAft>
                <a:spcPts val="0"/>
              </a:spcAft>
              <a:buSzPts val="3700"/>
              <a:buNone/>
              <a:defRPr b="0"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977" name="Google Shape;977;p23"/>
          <p:cNvSpPr txBox="1"/>
          <p:nvPr>
            <p:ph idx="3" type="subTitle"/>
          </p:nvPr>
        </p:nvSpPr>
        <p:spPr>
          <a:xfrm>
            <a:off x="950729" y="2239200"/>
            <a:ext cx="74361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978" name="Google Shape;978;p23"/>
          <p:cNvSpPr txBox="1"/>
          <p:nvPr>
            <p:ph idx="4" type="subTitle"/>
          </p:nvPr>
        </p:nvSpPr>
        <p:spPr>
          <a:xfrm>
            <a:off x="950729" y="4054067"/>
            <a:ext cx="74361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grpSp>
        <p:nvGrpSpPr>
          <p:cNvPr id="979" name="Google Shape;979;p23"/>
          <p:cNvGrpSpPr/>
          <p:nvPr/>
        </p:nvGrpSpPr>
        <p:grpSpPr>
          <a:xfrm flipH="1" rot="-5400000">
            <a:off x="8315994" y="1377585"/>
            <a:ext cx="6695879" cy="6351011"/>
            <a:chOff x="4571996" y="2268220"/>
            <a:chExt cx="5022035" cy="4764449"/>
          </a:xfrm>
        </p:grpSpPr>
        <p:pic>
          <p:nvPicPr>
            <p:cNvPr id="980" name="Google Shape;980;p23"/>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84" name="Google Shape;984;p2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87" name="Google Shape;987;p2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88" name="Google Shape;988;p2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94" name="Google Shape;99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95" name="Google Shape;99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96" name="Google Shape;99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97" name="Google Shape;99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998" name="Google Shape;99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04" name="Google Shape;100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05" name="Google Shape;100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06" name="Google Shape;100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07" name="Google Shape;100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008" name="Google Shape;100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14" name="Google Shape;101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15" name="Google Shape;101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16" name="Google Shape;101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17" name="Google Shape;101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018" name="Google Shape;101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21" name="Google Shape;1021;p2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24" name="Google Shape;1024;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pic>
        <p:nvPicPr>
          <p:cNvPr id="1025" name="Google Shape;1025;p23"/>
          <p:cNvPicPr preferRelativeResize="0"/>
          <p:nvPr/>
        </p:nvPicPr>
        <p:blipFill rotWithShape="1">
          <a:blip r:embed="rId2">
            <a:alphaModFix/>
          </a:blip>
          <a:srcRect b="26177" l="16960" r="7121" t="24718"/>
          <a:stretch/>
        </p:blipFill>
        <p:spPr>
          <a:xfrm rot="5400000">
            <a:off x="-1910396" y="1177577"/>
            <a:ext cx="3255933" cy="2484377"/>
          </a:xfrm>
          <a:prstGeom prst="rect">
            <a:avLst/>
          </a:prstGeom>
          <a:noFill/>
          <a:ln>
            <a:noFill/>
          </a:ln>
        </p:spPr>
      </p:pic>
      <p:grpSp>
        <p:nvGrpSpPr>
          <p:cNvPr id="1026" name="Google Shape;1026;p23"/>
          <p:cNvGrpSpPr/>
          <p:nvPr/>
        </p:nvGrpSpPr>
        <p:grpSpPr>
          <a:xfrm rot="10800000">
            <a:off x="8058916" y="317406"/>
            <a:ext cx="6077103" cy="178796"/>
            <a:chOff x="796100" y="3019701"/>
            <a:chExt cx="4558967" cy="134100"/>
          </a:xfrm>
        </p:grpSpPr>
        <p:sp>
          <p:nvSpPr>
            <p:cNvPr id="1027" name="Google Shape;1027;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028" name="Google Shape;1028;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29" name="Google Shape;1029;p23"/>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030" name="Google Shape;1030;p23"/>
          <p:cNvGrpSpPr/>
          <p:nvPr/>
        </p:nvGrpSpPr>
        <p:grpSpPr>
          <a:xfrm>
            <a:off x="-1524619" y="5234388"/>
            <a:ext cx="6077103" cy="2023665"/>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33" name="Google Shape;1033;p23"/>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34" name="Google Shape;1034;p23"/>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35" name="Google Shape;1035;p23"/>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40" name="Google Shape;1040;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43" name="Google Shape;1043;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044" name="Google Shape;1044;p23"/>
            <p:cNvSpPr/>
            <p:nvPr/>
          </p:nvSpPr>
          <p:spPr>
            <a:xfrm rot="-5400000">
              <a:off x="362395"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047" name="Google Shape;1047;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48" name="Google Shape;1048;p23"/>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49" name="Shape 1049"/>
        <p:cNvGrpSpPr/>
        <p:nvPr/>
      </p:nvGrpSpPr>
      <p:grpSpPr>
        <a:xfrm>
          <a:off x="0" y="0"/>
          <a:ext cx="0" cy="0"/>
          <a:chOff x="0" y="0"/>
          <a:chExt cx="0" cy="0"/>
        </a:xfrm>
      </p:grpSpPr>
      <p:grpSp>
        <p:nvGrpSpPr>
          <p:cNvPr id="1050" name="Google Shape;1050;p24"/>
          <p:cNvGrpSpPr/>
          <p:nvPr/>
        </p:nvGrpSpPr>
        <p:grpSpPr>
          <a:xfrm>
            <a:off x="9410384" y="-2849006"/>
            <a:ext cx="5588945" cy="6078471"/>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053" name="Google Shape;1053;p24"/>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056" name="Google Shape;1056;p2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57" name="Google Shape;1057;p24"/>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058" name="Google Shape;1058;p24"/>
          <p:cNvSpPr txBox="1"/>
          <p:nvPr>
            <p:ph idx="1" type="subTitle"/>
          </p:nvPr>
        </p:nvSpPr>
        <p:spPr>
          <a:xfrm>
            <a:off x="959760" y="3533300"/>
            <a:ext cx="2641800" cy="14508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059" name="Google Shape;1059;p24"/>
          <p:cNvSpPr txBox="1"/>
          <p:nvPr>
            <p:ph idx="2" type="subTitle"/>
          </p:nvPr>
        </p:nvSpPr>
        <p:spPr>
          <a:xfrm>
            <a:off x="4778117" y="3533300"/>
            <a:ext cx="2641800" cy="14508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060" name="Google Shape;1060;p24"/>
          <p:cNvSpPr txBox="1"/>
          <p:nvPr>
            <p:ph idx="3" type="subTitle"/>
          </p:nvPr>
        </p:nvSpPr>
        <p:spPr>
          <a:xfrm>
            <a:off x="8596482" y="3533300"/>
            <a:ext cx="2641800" cy="14508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061" name="Google Shape;1061;p24"/>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062" name="Google Shape;1062;p24"/>
          <p:cNvSpPr txBox="1"/>
          <p:nvPr>
            <p:ph idx="4" type="subTitle"/>
          </p:nvPr>
        </p:nvSpPr>
        <p:spPr>
          <a:xfrm>
            <a:off x="959760" y="3098500"/>
            <a:ext cx="26418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063" name="Google Shape;1063;p24"/>
          <p:cNvSpPr txBox="1"/>
          <p:nvPr>
            <p:ph idx="5" type="subTitle"/>
          </p:nvPr>
        </p:nvSpPr>
        <p:spPr>
          <a:xfrm>
            <a:off x="4778115" y="3098500"/>
            <a:ext cx="26418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064" name="Google Shape;1064;p24"/>
          <p:cNvSpPr txBox="1"/>
          <p:nvPr>
            <p:ph idx="6" type="subTitle"/>
          </p:nvPr>
        </p:nvSpPr>
        <p:spPr>
          <a:xfrm>
            <a:off x="8596478" y="3098500"/>
            <a:ext cx="26418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grpSp>
        <p:nvGrpSpPr>
          <p:cNvPr id="1065" name="Google Shape;1065;p24"/>
          <p:cNvGrpSpPr/>
          <p:nvPr/>
        </p:nvGrpSpPr>
        <p:grpSpPr>
          <a:xfrm>
            <a:off x="8088077" y="3728755"/>
            <a:ext cx="5340349" cy="6361377"/>
            <a:chOff x="5915175" y="2339425"/>
            <a:chExt cx="4006263" cy="4771152"/>
          </a:xfrm>
        </p:grpSpPr>
        <p:sp>
          <p:nvSpPr>
            <p:cNvPr id="1066" name="Google Shape;1066;p24"/>
            <p:cNvSpPr/>
            <p:nvPr/>
          </p:nvSpPr>
          <p:spPr>
            <a:xfrm>
              <a:off x="5915175" y="23612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67" name="Google Shape;1067;p24"/>
            <p:cNvSpPr/>
            <p:nvPr/>
          </p:nvSpPr>
          <p:spPr>
            <a:xfrm>
              <a:off x="6873793" y="23394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70" name="Google Shape;1070;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71" name="Google Shape;1071;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72" name="Google Shape;1072;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73" name="Google Shape;1073;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74" name="Google Shape;1074;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75" name="Google Shape;1075;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78" name="Google Shape;1078;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79" name="Google Shape;1079;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80" name="Google Shape;1080;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81" name="Google Shape;1081;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82" name="Google Shape;1082;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83" name="Google Shape;1083;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1084" name="Google Shape;1084;p24"/>
          <p:cNvGrpSpPr/>
          <p:nvPr/>
        </p:nvGrpSpPr>
        <p:grpSpPr>
          <a:xfrm>
            <a:off x="-313743" y="5104625"/>
            <a:ext cx="6997396" cy="3989533"/>
            <a:chOff x="-258616" y="3430829"/>
            <a:chExt cx="5249359" cy="2992224"/>
          </a:xfrm>
        </p:grpSpPr>
        <p:pic>
          <p:nvPicPr>
            <p:cNvPr id="1085" name="Google Shape;1085;p24"/>
            <p:cNvPicPr preferRelativeResize="0"/>
            <p:nvPr/>
          </p:nvPicPr>
          <p:blipFill rotWithShape="1">
            <a:blip r:embed="rId3">
              <a:alphaModFix/>
            </a:blip>
            <a:srcRect b="26177" l="16960" r="7121" t="24718"/>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87" name="Google Shape;1087;p24"/>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88" name="Google Shape;1088;p24"/>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89" name="Google Shape;1089;p24"/>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90" name="Google Shape;1090;p24"/>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93" name="Google Shape;1093;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96" name="Google Shape;1096;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1097" name="Google Shape;1097;p24"/>
          <p:cNvGrpSpPr/>
          <p:nvPr/>
        </p:nvGrpSpPr>
        <p:grpSpPr>
          <a:xfrm>
            <a:off x="-687245" y="-1063973"/>
            <a:ext cx="1910744" cy="3446291"/>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00" name="Google Shape;1100;p24"/>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1101" name="Google Shape;1101;p24"/>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02" name="Google Shape;1102;p24"/>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103" name="Google Shape;1103;p24"/>
            <p:cNvGrpSpPr/>
            <p:nvPr/>
          </p:nvGrpSpPr>
          <p:grpSpPr>
            <a:xfrm flipH="1" rot="-2700000">
              <a:off x="-216370" y="1084101"/>
              <a:ext cx="708093" cy="708493"/>
              <a:chOff x="3678700" y="407275"/>
              <a:chExt cx="708100" cy="708500"/>
            </a:xfrm>
          </p:grpSpPr>
          <p:sp>
            <p:nvSpPr>
              <p:cNvPr id="1104" name="Google Shape;1104;p2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05" name="Google Shape;1105;p2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06" name="Google Shape;1106;p2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07" name="Google Shape;1107;p2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08" name="Google Shape;1108;p2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09" name="Google Shape;1109;p2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10" name="Google Shape;1110;p2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111" name="Shape 1111"/>
        <p:cNvGrpSpPr/>
        <p:nvPr/>
      </p:nvGrpSpPr>
      <p:grpSpPr>
        <a:xfrm>
          <a:off x="0" y="0"/>
          <a:ext cx="0" cy="0"/>
          <a:chOff x="0" y="0"/>
          <a:chExt cx="0" cy="0"/>
        </a:xfrm>
      </p:grpSpPr>
      <p:sp>
        <p:nvSpPr>
          <p:cNvPr id="1112" name="Google Shape;1112;p25"/>
          <p:cNvSpPr txBox="1"/>
          <p:nvPr>
            <p:ph idx="1" type="subTitle"/>
          </p:nvPr>
        </p:nvSpPr>
        <p:spPr>
          <a:xfrm>
            <a:off x="959760" y="4693967"/>
            <a:ext cx="2641800" cy="14508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113" name="Google Shape;1113;p25"/>
          <p:cNvSpPr txBox="1"/>
          <p:nvPr>
            <p:ph idx="2" type="subTitle"/>
          </p:nvPr>
        </p:nvSpPr>
        <p:spPr>
          <a:xfrm>
            <a:off x="4778117" y="4693967"/>
            <a:ext cx="2641800" cy="14508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114" name="Google Shape;1114;p25"/>
          <p:cNvSpPr txBox="1"/>
          <p:nvPr>
            <p:ph idx="3" type="subTitle"/>
          </p:nvPr>
        </p:nvSpPr>
        <p:spPr>
          <a:xfrm>
            <a:off x="8596482" y="4693967"/>
            <a:ext cx="2641800" cy="14508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115" name="Google Shape;1115;p25"/>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116" name="Google Shape;1116;p25"/>
          <p:cNvSpPr txBox="1"/>
          <p:nvPr>
            <p:ph idx="4" type="subTitle"/>
          </p:nvPr>
        </p:nvSpPr>
        <p:spPr>
          <a:xfrm>
            <a:off x="959760" y="4259167"/>
            <a:ext cx="26418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117" name="Google Shape;1117;p25"/>
          <p:cNvSpPr txBox="1"/>
          <p:nvPr>
            <p:ph idx="5" type="subTitle"/>
          </p:nvPr>
        </p:nvSpPr>
        <p:spPr>
          <a:xfrm>
            <a:off x="4778115" y="4259167"/>
            <a:ext cx="26418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118" name="Google Shape;1118;p25"/>
          <p:cNvSpPr txBox="1"/>
          <p:nvPr>
            <p:ph idx="6" type="subTitle"/>
          </p:nvPr>
        </p:nvSpPr>
        <p:spPr>
          <a:xfrm>
            <a:off x="8596478" y="4259167"/>
            <a:ext cx="26418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119" name="Google Shape;1119;p25"/>
          <p:cNvSpPr/>
          <p:nvPr>
            <p:ph idx="7" type="pic"/>
          </p:nvPr>
        </p:nvSpPr>
        <p:spPr>
          <a:xfrm>
            <a:off x="959760" y="1649067"/>
            <a:ext cx="2641800" cy="2216400"/>
          </a:xfrm>
          <a:prstGeom prst="snip1Rect">
            <a:avLst>
              <a:gd fmla="val 16667" name="adj"/>
            </a:avLst>
          </a:prstGeom>
          <a:noFill/>
          <a:ln>
            <a:noFill/>
          </a:ln>
        </p:spPr>
      </p:sp>
      <p:sp>
        <p:nvSpPr>
          <p:cNvPr id="1120" name="Google Shape;1120;p25"/>
          <p:cNvSpPr/>
          <p:nvPr>
            <p:ph idx="8" type="pic"/>
          </p:nvPr>
        </p:nvSpPr>
        <p:spPr>
          <a:xfrm>
            <a:off x="4778104" y="1649067"/>
            <a:ext cx="2641800" cy="2216400"/>
          </a:xfrm>
          <a:prstGeom prst="snip1Rect">
            <a:avLst>
              <a:gd fmla="val 16667" name="adj"/>
            </a:avLst>
          </a:prstGeom>
          <a:noFill/>
          <a:ln>
            <a:noFill/>
          </a:ln>
        </p:spPr>
      </p:sp>
      <p:sp>
        <p:nvSpPr>
          <p:cNvPr id="1121" name="Google Shape;1121;p25"/>
          <p:cNvSpPr/>
          <p:nvPr>
            <p:ph idx="9" type="pic"/>
          </p:nvPr>
        </p:nvSpPr>
        <p:spPr>
          <a:xfrm>
            <a:off x="8596449" y="1649067"/>
            <a:ext cx="2641800" cy="2216400"/>
          </a:xfrm>
          <a:prstGeom prst="snip1Rect">
            <a:avLst>
              <a:gd fmla="val 16667" name="adj"/>
            </a:avLst>
          </a:prstGeom>
          <a:noFill/>
          <a:ln>
            <a:noFill/>
          </a:ln>
        </p:spPr>
      </p:sp>
      <p:grpSp>
        <p:nvGrpSpPr>
          <p:cNvPr id="1122" name="Google Shape;1122;p25"/>
          <p:cNvGrpSpPr/>
          <p:nvPr/>
        </p:nvGrpSpPr>
        <p:grpSpPr>
          <a:xfrm>
            <a:off x="-1237079" y="5234388"/>
            <a:ext cx="3776865" cy="2023665"/>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25" name="Google Shape;1125;p25"/>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26" name="Google Shape;1126;p25"/>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27" name="Google Shape;1127;p25"/>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32" name="Google Shape;1132;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35" name="Google Shape;1135;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136" name="Google Shape;1136;p25"/>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137" name="Google Shape;1137;p25"/>
          <p:cNvGrpSpPr/>
          <p:nvPr/>
        </p:nvGrpSpPr>
        <p:grpSpPr>
          <a:xfrm>
            <a:off x="8531367" y="-2339210"/>
            <a:ext cx="5584203" cy="4087730"/>
            <a:chOff x="6171525" y="-1678249"/>
            <a:chExt cx="4189199" cy="3065874"/>
          </a:xfrm>
        </p:grpSpPr>
        <p:sp>
          <p:nvSpPr>
            <p:cNvPr id="1138" name="Google Shape;1138;p25"/>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139" name="Google Shape;1139;p25"/>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3" name="Google Shape;1143;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4" name="Google Shape;1144;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5" name="Google Shape;1145;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6" name="Google Shape;1146;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7" name="Google Shape;1147;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8" name="Google Shape;1148;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51" name="Google Shape;1151;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52" name="Google Shape;1152;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53" name="Google Shape;1153;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54" name="Google Shape;1154;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55" name="Google Shape;1155;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56" name="Google Shape;1156;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1157" name="Google Shape;1157;p25"/>
          <p:cNvGrpSpPr/>
          <p:nvPr/>
        </p:nvGrpSpPr>
        <p:grpSpPr>
          <a:xfrm rot="2700365">
            <a:off x="11924032" y="3136267"/>
            <a:ext cx="585532" cy="585399"/>
            <a:chOff x="1101075" y="2142375"/>
            <a:chExt cx="439200" cy="439100"/>
          </a:xfrm>
        </p:grpSpPr>
        <p:sp>
          <p:nvSpPr>
            <p:cNvPr id="1158" name="Google Shape;1158;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59" name="Google Shape;1159;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160" name="Google Shape;1160;p25"/>
          <p:cNvGrpSpPr/>
          <p:nvPr/>
        </p:nvGrpSpPr>
        <p:grpSpPr>
          <a:xfrm rot="10800000">
            <a:off x="6659366" y="240939"/>
            <a:ext cx="6077103" cy="178796"/>
            <a:chOff x="796100" y="3019701"/>
            <a:chExt cx="4558967" cy="134100"/>
          </a:xfrm>
        </p:grpSpPr>
        <p:sp>
          <p:nvSpPr>
            <p:cNvPr id="1161" name="Google Shape;1161;p2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162" name="Google Shape;1162;p2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163" name="Google Shape;1163;p25"/>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64" name="Shape 1164"/>
        <p:cNvGrpSpPr/>
        <p:nvPr/>
      </p:nvGrpSpPr>
      <p:grpSpPr>
        <a:xfrm>
          <a:off x="0" y="0"/>
          <a:ext cx="0" cy="0"/>
          <a:chOff x="0" y="0"/>
          <a:chExt cx="0" cy="0"/>
        </a:xfrm>
      </p:grpSpPr>
      <p:sp>
        <p:nvSpPr>
          <p:cNvPr id="1165" name="Google Shape;1165;p26"/>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166" name="Google Shape;1166;p26"/>
          <p:cNvSpPr txBox="1"/>
          <p:nvPr>
            <p:ph idx="1" type="subTitle"/>
          </p:nvPr>
        </p:nvSpPr>
        <p:spPr>
          <a:xfrm>
            <a:off x="2405731" y="2580291"/>
            <a:ext cx="2802000" cy="8871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167" name="Google Shape;1167;p26"/>
          <p:cNvSpPr txBox="1"/>
          <p:nvPr>
            <p:ph idx="2" type="subTitle"/>
          </p:nvPr>
        </p:nvSpPr>
        <p:spPr>
          <a:xfrm>
            <a:off x="6981123" y="2580291"/>
            <a:ext cx="2802000" cy="8871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168" name="Google Shape;1168;p26"/>
          <p:cNvSpPr txBox="1"/>
          <p:nvPr>
            <p:ph idx="3" type="subTitle"/>
          </p:nvPr>
        </p:nvSpPr>
        <p:spPr>
          <a:xfrm>
            <a:off x="2405731" y="4748499"/>
            <a:ext cx="2802000" cy="8871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169" name="Google Shape;1169;p26"/>
          <p:cNvSpPr txBox="1"/>
          <p:nvPr>
            <p:ph idx="4" type="subTitle"/>
          </p:nvPr>
        </p:nvSpPr>
        <p:spPr>
          <a:xfrm>
            <a:off x="6981123" y="4748499"/>
            <a:ext cx="2802000" cy="8871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170" name="Google Shape;1170;p26"/>
          <p:cNvSpPr txBox="1"/>
          <p:nvPr>
            <p:ph idx="5" type="subTitle"/>
          </p:nvPr>
        </p:nvSpPr>
        <p:spPr>
          <a:xfrm>
            <a:off x="2405731" y="2141033"/>
            <a:ext cx="2802000" cy="5409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171" name="Google Shape;1171;p26"/>
          <p:cNvSpPr txBox="1"/>
          <p:nvPr>
            <p:ph idx="6" type="subTitle"/>
          </p:nvPr>
        </p:nvSpPr>
        <p:spPr>
          <a:xfrm>
            <a:off x="6981120" y="2141033"/>
            <a:ext cx="2802000" cy="5409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172" name="Google Shape;1172;p26"/>
          <p:cNvSpPr txBox="1"/>
          <p:nvPr>
            <p:ph idx="7" type="subTitle"/>
          </p:nvPr>
        </p:nvSpPr>
        <p:spPr>
          <a:xfrm>
            <a:off x="2405731" y="4309308"/>
            <a:ext cx="2802000" cy="5409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173" name="Google Shape;1173;p26"/>
          <p:cNvSpPr txBox="1"/>
          <p:nvPr>
            <p:ph idx="8" type="subTitle"/>
          </p:nvPr>
        </p:nvSpPr>
        <p:spPr>
          <a:xfrm>
            <a:off x="6981120" y="4309308"/>
            <a:ext cx="2802000" cy="5409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grpSp>
        <p:nvGrpSpPr>
          <p:cNvPr id="1174" name="Google Shape;1174;p26"/>
          <p:cNvGrpSpPr/>
          <p:nvPr/>
        </p:nvGrpSpPr>
        <p:grpSpPr>
          <a:xfrm>
            <a:off x="-3868402" y="1695811"/>
            <a:ext cx="8252898" cy="8254756"/>
            <a:chOff x="-2825827" y="1271890"/>
            <a:chExt cx="6191222" cy="6191222"/>
          </a:xfrm>
        </p:grpSpPr>
        <p:pic>
          <p:nvPicPr>
            <p:cNvPr id="1175" name="Google Shape;1175;p26"/>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78" name="Google Shape;1178;p26"/>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87" name="Google Shape;1187;p26"/>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grpSp>
      </p:grpSp>
      <p:grpSp>
        <p:nvGrpSpPr>
          <p:cNvPr id="1191" name="Google Shape;1191;p26"/>
          <p:cNvGrpSpPr/>
          <p:nvPr/>
        </p:nvGrpSpPr>
        <p:grpSpPr>
          <a:xfrm>
            <a:off x="7531680" y="-1381932"/>
            <a:ext cx="8252898" cy="915328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flipH="1" rot="-8100000">
                  <a:off x="6536116" y="31506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5" name="Google Shape;1195;p26"/>
                <p:cNvSpPr/>
                <p:nvPr/>
              </p:nvSpPr>
              <p:spPr>
                <a:xfrm flipH="1" rot="-8100000">
                  <a:off x="7076657" y="1499343"/>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196" name="Google Shape;1196;p26"/>
                <p:cNvSpPr/>
                <p:nvPr/>
              </p:nvSpPr>
              <p:spPr>
                <a:xfrm>
                  <a:off x="8301511" y="-3353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7" name="Google Shape;1197;p26"/>
                <p:cNvSpPr/>
                <p:nvPr/>
              </p:nvSpPr>
              <p:spPr>
                <a:xfrm>
                  <a:off x="8554000" y="270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pic>
          <p:nvPicPr>
            <p:cNvPr id="1207" name="Google Shape;1207;p26"/>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1208" name="Google Shape;1208;p26"/>
          <p:cNvGrpSpPr/>
          <p:nvPr/>
        </p:nvGrpSpPr>
        <p:grpSpPr>
          <a:xfrm>
            <a:off x="5310655" y="6577402"/>
            <a:ext cx="890332" cy="585585"/>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1" name="Google Shape;1211;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4" name="Google Shape;1214;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15" name="Shape 1215"/>
        <p:cNvGrpSpPr/>
        <p:nvPr/>
      </p:nvGrpSpPr>
      <p:grpSpPr>
        <a:xfrm>
          <a:off x="0" y="0"/>
          <a:ext cx="0" cy="0"/>
          <a:chOff x="0" y="0"/>
          <a:chExt cx="0" cy="0"/>
        </a:xfrm>
      </p:grpSpPr>
      <p:sp>
        <p:nvSpPr>
          <p:cNvPr id="1216" name="Google Shape;1216;p27"/>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217" name="Google Shape;1217;p27"/>
          <p:cNvSpPr txBox="1"/>
          <p:nvPr>
            <p:ph idx="1" type="subTitle"/>
          </p:nvPr>
        </p:nvSpPr>
        <p:spPr>
          <a:xfrm>
            <a:off x="959760" y="2818379"/>
            <a:ext cx="29382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218" name="Google Shape;1218;p27"/>
          <p:cNvSpPr txBox="1"/>
          <p:nvPr>
            <p:ph idx="2" type="subTitle"/>
          </p:nvPr>
        </p:nvSpPr>
        <p:spPr>
          <a:xfrm>
            <a:off x="4625339" y="2818379"/>
            <a:ext cx="29382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219" name="Google Shape;1219;p27"/>
          <p:cNvSpPr txBox="1"/>
          <p:nvPr>
            <p:ph idx="3" type="subTitle"/>
          </p:nvPr>
        </p:nvSpPr>
        <p:spPr>
          <a:xfrm>
            <a:off x="959760" y="5145629"/>
            <a:ext cx="29382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220" name="Google Shape;1220;p27"/>
          <p:cNvSpPr txBox="1"/>
          <p:nvPr>
            <p:ph idx="4" type="subTitle"/>
          </p:nvPr>
        </p:nvSpPr>
        <p:spPr>
          <a:xfrm>
            <a:off x="4625339" y="5145629"/>
            <a:ext cx="29382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221" name="Google Shape;1221;p27"/>
          <p:cNvSpPr txBox="1"/>
          <p:nvPr>
            <p:ph idx="5" type="subTitle"/>
          </p:nvPr>
        </p:nvSpPr>
        <p:spPr>
          <a:xfrm>
            <a:off x="8290926" y="2818379"/>
            <a:ext cx="29382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222" name="Google Shape;1222;p27"/>
          <p:cNvSpPr txBox="1"/>
          <p:nvPr>
            <p:ph idx="6" type="subTitle"/>
          </p:nvPr>
        </p:nvSpPr>
        <p:spPr>
          <a:xfrm>
            <a:off x="8290926" y="5145629"/>
            <a:ext cx="29382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223" name="Google Shape;1223;p27"/>
          <p:cNvSpPr txBox="1"/>
          <p:nvPr>
            <p:ph idx="7" type="subTitle"/>
          </p:nvPr>
        </p:nvSpPr>
        <p:spPr>
          <a:xfrm>
            <a:off x="959760" y="2383567"/>
            <a:ext cx="29382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224" name="Google Shape;1224;p27"/>
          <p:cNvSpPr txBox="1"/>
          <p:nvPr>
            <p:ph idx="8" type="subTitle"/>
          </p:nvPr>
        </p:nvSpPr>
        <p:spPr>
          <a:xfrm>
            <a:off x="4625340" y="2383567"/>
            <a:ext cx="29382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225" name="Google Shape;1225;p27"/>
          <p:cNvSpPr txBox="1"/>
          <p:nvPr>
            <p:ph idx="9" type="subTitle"/>
          </p:nvPr>
        </p:nvSpPr>
        <p:spPr>
          <a:xfrm>
            <a:off x="959760" y="4710830"/>
            <a:ext cx="29382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226" name="Google Shape;1226;p27"/>
          <p:cNvSpPr txBox="1"/>
          <p:nvPr>
            <p:ph idx="13" type="subTitle"/>
          </p:nvPr>
        </p:nvSpPr>
        <p:spPr>
          <a:xfrm>
            <a:off x="4625340" y="4710830"/>
            <a:ext cx="29382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227" name="Google Shape;1227;p27"/>
          <p:cNvSpPr txBox="1"/>
          <p:nvPr>
            <p:ph idx="14" type="subTitle"/>
          </p:nvPr>
        </p:nvSpPr>
        <p:spPr>
          <a:xfrm>
            <a:off x="8290928" y="2383567"/>
            <a:ext cx="29382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228" name="Google Shape;1228;p27"/>
          <p:cNvSpPr txBox="1"/>
          <p:nvPr>
            <p:ph idx="15" type="subTitle"/>
          </p:nvPr>
        </p:nvSpPr>
        <p:spPr>
          <a:xfrm>
            <a:off x="8290928" y="4710830"/>
            <a:ext cx="29382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grpSp>
        <p:nvGrpSpPr>
          <p:cNvPr id="1229" name="Google Shape;1229;p27"/>
          <p:cNvGrpSpPr/>
          <p:nvPr/>
        </p:nvGrpSpPr>
        <p:grpSpPr>
          <a:xfrm>
            <a:off x="8135099" y="-2313518"/>
            <a:ext cx="6165158" cy="5562070"/>
            <a:chOff x="6026650" y="-1658980"/>
            <a:chExt cx="4625025" cy="4171657"/>
          </a:xfrm>
        </p:grpSpPr>
        <p:pic>
          <p:nvPicPr>
            <p:cNvPr id="1230" name="Google Shape;1230;p27"/>
            <p:cNvPicPr preferRelativeResize="0"/>
            <p:nvPr/>
          </p:nvPicPr>
          <p:blipFill rotWithShape="1">
            <a:blip r:embed="rId2">
              <a:alphaModFix/>
            </a:blip>
            <a:srcRect b="26177" l="16960" r="7121" t="24718"/>
            <a:stretch/>
          </p:blipFill>
          <p:spPr>
            <a:xfrm>
              <a:off x="7361325" y="-596625"/>
              <a:ext cx="2441950" cy="1863749"/>
            </a:xfrm>
            <a:prstGeom prst="rect">
              <a:avLst/>
            </a:prstGeom>
            <a:noFill/>
            <a:ln>
              <a:noFill/>
            </a:ln>
          </p:spPr>
        </p:pic>
        <p:grpSp>
          <p:nvGrpSpPr>
            <p:cNvPr id="1231" name="Google Shape;1231;p27"/>
            <p:cNvGrpSpPr/>
            <p:nvPr/>
          </p:nvGrpSpPr>
          <p:grpSpPr>
            <a:xfrm flipH="1" rot="-2700000">
              <a:off x="7289785" y="-1246897"/>
              <a:ext cx="2552124" cy="3347490"/>
              <a:chOff x="2976325" y="908175"/>
              <a:chExt cx="4028179" cy="5283555"/>
            </a:xfrm>
          </p:grpSpPr>
          <p:sp>
            <p:nvSpPr>
              <p:cNvPr id="1232" name="Google Shape;1232;p27"/>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233" name="Google Shape;1233;p27"/>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4" name="Google Shape;1234;p27"/>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7" name="Google Shape;1237;p27"/>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1238" name="Google Shape;1238;p27"/>
          <p:cNvGrpSpPr/>
          <p:nvPr/>
        </p:nvGrpSpPr>
        <p:grpSpPr>
          <a:xfrm>
            <a:off x="-1451770" y="5600293"/>
            <a:ext cx="7156677" cy="2484937"/>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1" name="Google Shape;1241;p27"/>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2" name="Google Shape;1242;p27"/>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pic>
          <p:nvPicPr>
            <p:cNvPr id="1243" name="Google Shape;1243;p27"/>
            <p:cNvPicPr preferRelativeResize="0"/>
            <p:nvPr/>
          </p:nvPicPr>
          <p:blipFill rotWithShape="1">
            <a:blip r:embed="rId2">
              <a:alphaModFix/>
            </a:blip>
            <a:srcRect b="26177" l="16960" r="7121" t="24718"/>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7" name="Google Shape;1247;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8" name="Google Shape;1248;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9" name="Google Shape;1249;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0" name="Google Shape;1250;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1" name="Google Shape;1251;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2" name="Google Shape;1252;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5" name="Google Shape;1255;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6" name="Google Shape;1256;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7" name="Google Shape;1257;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8" name="Google Shape;1258;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9" name="Google Shape;1259;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60" name="Google Shape;1260;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263" name="Google Shape;1263;p2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27"/>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65" name="Shape 1265"/>
        <p:cNvGrpSpPr/>
        <p:nvPr/>
      </p:nvGrpSpPr>
      <p:grpSpPr>
        <a:xfrm>
          <a:off x="0" y="0"/>
          <a:ext cx="0" cy="0"/>
          <a:chOff x="0" y="0"/>
          <a:chExt cx="0" cy="0"/>
        </a:xfrm>
      </p:grpSpPr>
      <p:sp>
        <p:nvSpPr>
          <p:cNvPr id="1266" name="Google Shape;1266;p28"/>
          <p:cNvSpPr txBox="1"/>
          <p:nvPr>
            <p:ph hasCustomPrompt="1" type="title"/>
          </p:nvPr>
        </p:nvSpPr>
        <p:spPr>
          <a:xfrm>
            <a:off x="3143813" y="886650"/>
            <a:ext cx="6260700" cy="1025100"/>
          </a:xfrm>
          <a:prstGeom prst="rect">
            <a:avLst/>
          </a:prstGeom>
          <a:noFill/>
        </p:spPr>
        <p:txBody>
          <a:bodyPr anchorCtr="0" anchor="b" bIns="121875" lIns="121875" spcFirstLastPara="1" rIns="121875" wrap="square" tIns="121875">
            <a:noAutofit/>
          </a:bodyPr>
          <a:lstStyle>
            <a:lvl1pPr lvl="0" rtl="0">
              <a:spcBef>
                <a:spcPts val="0"/>
              </a:spcBef>
              <a:spcAft>
                <a:spcPts val="0"/>
              </a:spcAft>
              <a:buClr>
                <a:schemeClr val="lt1"/>
              </a:buClr>
              <a:buSzPts val="8000"/>
              <a:buNone/>
              <a:defRPr sz="5600">
                <a:latin typeface="Poppins"/>
                <a:ea typeface="Poppins"/>
                <a:cs typeface="Poppins"/>
                <a:sym typeface="Poppins"/>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1267" name="Google Shape;1267;p28"/>
          <p:cNvSpPr txBox="1"/>
          <p:nvPr>
            <p:ph idx="1" type="subTitle"/>
          </p:nvPr>
        </p:nvSpPr>
        <p:spPr>
          <a:xfrm>
            <a:off x="3143813" y="1709750"/>
            <a:ext cx="6260700" cy="79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Clr>
                <a:schemeClr val="dk1"/>
              </a:buClr>
              <a:buSzPts val="3200"/>
              <a:buFont typeface="PT Sans"/>
              <a:buNone/>
              <a:defRPr sz="21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9pPr>
          </a:lstStyle>
          <a:p/>
        </p:txBody>
      </p:sp>
      <p:sp>
        <p:nvSpPr>
          <p:cNvPr id="1268" name="Google Shape;1268;p28"/>
          <p:cNvSpPr txBox="1"/>
          <p:nvPr>
            <p:ph hasCustomPrompt="1" idx="2" type="title"/>
          </p:nvPr>
        </p:nvSpPr>
        <p:spPr>
          <a:xfrm>
            <a:off x="3143813" y="2702992"/>
            <a:ext cx="6260700" cy="1025100"/>
          </a:xfrm>
          <a:prstGeom prst="rect">
            <a:avLst/>
          </a:prstGeom>
          <a:noFill/>
        </p:spPr>
        <p:txBody>
          <a:bodyPr anchorCtr="0" anchor="b" bIns="121875" lIns="121875" spcFirstLastPara="1" rIns="121875" wrap="square" tIns="121875">
            <a:noAutofit/>
          </a:bodyPr>
          <a:lstStyle>
            <a:lvl1pPr lvl="0" rtl="0">
              <a:spcBef>
                <a:spcPts val="0"/>
              </a:spcBef>
              <a:spcAft>
                <a:spcPts val="0"/>
              </a:spcAft>
              <a:buClr>
                <a:schemeClr val="lt1"/>
              </a:buClr>
              <a:buSzPts val="8000"/>
              <a:buNone/>
              <a:defRPr sz="5600">
                <a:latin typeface="Poppins"/>
                <a:ea typeface="Poppins"/>
                <a:cs typeface="Poppins"/>
                <a:sym typeface="Poppins"/>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1269" name="Google Shape;1269;p28"/>
          <p:cNvSpPr txBox="1"/>
          <p:nvPr>
            <p:ph idx="3" type="subTitle"/>
          </p:nvPr>
        </p:nvSpPr>
        <p:spPr>
          <a:xfrm>
            <a:off x="3143813" y="3527411"/>
            <a:ext cx="6260700" cy="79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Clr>
                <a:schemeClr val="dk1"/>
              </a:buClr>
              <a:buSzPts val="3200"/>
              <a:buFont typeface="PT Sans"/>
              <a:buNone/>
              <a:defRPr sz="21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9pPr>
          </a:lstStyle>
          <a:p/>
        </p:txBody>
      </p:sp>
      <p:sp>
        <p:nvSpPr>
          <p:cNvPr id="1270" name="Google Shape;1270;p28"/>
          <p:cNvSpPr txBox="1"/>
          <p:nvPr>
            <p:ph hasCustomPrompt="1" idx="4" type="title"/>
          </p:nvPr>
        </p:nvSpPr>
        <p:spPr>
          <a:xfrm>
            <a:off x="3143813" y="4520633"/>
            <a:ext cx="6260700" cy="1025100"/>
          </a:xfrm>
          <a:prstGeom prst="rect">
            <a:avLst/>
          </a:prstGeom>
          <a:noFill/>
        </p:spPr>
        <p:txBody>
          <a:bodyPr anchorCtr="0" anchor="b" bIns="121875" lIns="121875" spcFirstLastPara="1" rIns="121875" wrap="square" tIns="121875">
            <a:noAutofit/>
          </a:bodyPr>
          <a:lstStyle>
            <a:lvl1pPr lvl="0" rtl="0">
              <a:spcBef>
                <a:spcPts val="0"/>
              </a:spcBef>
              <a:spcAft>
                <a:spcPts val="0"/>
              </a:spcAft>
              <a:buClr>
                <a:schemeClr val="lt1"/>
              </a:buClr>
              <a:buSzPts val="8000"/>
              <a:buNone/>
              <a:defRPr sz="5600">
                <a:latin typeface="Poppins"/>
                <a:ea typeface="Poppins"/>
                <a:cs typeface="Poppins"/>
                <a:sym typeface="Poppins"/>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1271" name="Google Shape;1271;p28"/>
          <p:cNvSpPr txBox="1"/>
          <p:nvPr>
            <p:ph idx="5" type="subTitle"/>
          </p:nvPr>
        </p:nvSpPr>
        <p:spPr>
          <a:xfrm>
            <a:off x="3143813" y="5346372"/>
            <a:ext cx="6260700" cy="79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Clr>
                <a:schemeClr val="dk1"/>
              </a:buClr>
              <a:buSzPts val="3200"/>
              <a:buFont typeface="PT Sans"/>
              <a:buNone/>
              <a:defRPr sz="21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9pPr>
          </a:lstStyle>
          <a:p/>
        </p:txBody>
      </p:sp>
      <p:sp>
        <p:nvSpPr>
          <p:cNvPr id="1272" name="Google Shape;1272;p28"/>
          <p:cNvSpPr/>
          <p:nvPr/>
        </p:nvSpPr>
        <p:spPr>
          <a:xfrm>
            <a:off x="8999348" y="3527400"/>
            <a:ext cx="3899100" cy="39273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273" name="Google Shape;1273;p28"/>
          <p:cNvGrpSpPr/>
          <p:nvPr/>
        </p:nvGrpSpPr>
        <p:grpSpPr>
          <a:xfrm rot="5400000">
            <a:off x="11143745" y="-301371"/>
            <a:ext cx="585585" cy="585320"/>
            <a:chOff x="1101075" y="2142375"/>
            <a:chExt cx="439200" cy="439100"/>
          </a:xfrm>
        </p:grpSpPr>
        <p:sp>
          <p:nvSpPr>
            <p:cNvPr id="1274" name="Google Shape;1274;p2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75" name="Google Shape;1275;p2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276" name="Google Shape;1276;p28"/>
          <p:cNvGrpSpPr/>
          <p:nvPr/>
        </p:nvGrpSpPr>
        <p:grpSpPr>
          <a:xfrm>
            <a:off x="-1204032" y="6450700"/>
            <a:ext cx="6077103" cy="178796"/>
            <a:chOff x="796100" y="3019701"/>
            <a:chExt cx="4558967" cy="134100"/>
          </a:xfrm>
        </p:grpSpPr>
        <p:sp>
          <p:nvSpPr>
            <p:cNvPr id="1277" name="Google Shape;1277;p2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278" name="Google Shape;1278;p2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79" name="Google Shape;1279;p28"/>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80" name="Shape 1280"/>
        <p:cNvGrpSpPr/>
        <p:nvPr/>
      </p:nvGrpSpPr>
      <p:grpSpPr>
        <a:xfrm>
          <a:off x="0" y="0"/>
          <a:ext cx="0" cy="0"/>
          <a:chOff x="0" y="0"/>
          <a:chExt cx="0" cy="0"/>
        </a:xfrm>
      </p:grpSpPr>
      <p:sp>
        <p:nvSpPr>
          <p:cNvPr id="1281" name="Google Shape;1281;p29"/>
          <p:cNvSpPr txBox="1"/>
          <p:nvPr>
            <p:ph type="title"/>
          </p:nvPr>
        </p:nvSpPr>
        <p:spPr>
          <a:xfrm>
            <a:off x="1542664" y="913700"/>
            <a:ext cx="5929200" cy="1411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sz="93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282" name="Google Shape;1282;p29"/>
          <p:cNvSpPr txBox="1"/>
          <p:nvPr>
            <p:ph idx="1" type="subTitle"/>
          </p:nvPr>
        </p:nvSpPr>
        <p:spPr>
          <a:xfrm>
            <a:off x="1542614" y="2937700"/>
            <a:ext cx="5929200" cy="1342800"/>
          </a:xfrm>
          <a:prstGeom prst="rect">
            <a:avLst/>
          </a:prstGeom>
        </p:spPr>
        <p:txBody>
          <a:bodyPr anchorCtr="0" anchor="ctr" bIns="121875" lIns="121875" spcFirstLastPara="1" rIns="121875" wrap="square" tIns="121875">
            <a:noAutofit/>
          </a:bodyPr>
          <a:lstStyle>
            <a:lvl1pPr lvl="0" rtl="0">
              <a:spcBef>
                <a:spcPts val="0"/>
              </a:spcBef>
              <a:spcAft>
                <a:spcPts val="0"/>
              </a:spcAft>
              <a:buSzPts val="1900"/>
              <a:buNone/>
              <a:defRPr/>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283" name="Google Shape;1283;p29"/>
          <p:cNvSpPr txBox="1"/>
          <p:nvPr>
            <p:ph idx="2" type="subTitle"/>
          </p:nvPr>
        </p:nvSpPr>
        <p:spPr>
          <a:xfrm>
            <a:off x="1542614" y="2400100"/>
            <a:ext cx="5929200" cy="514500"/>
          </a:xfrm>
          <a:prstGeom prst="rect">
            <a:avLst/>
          </a:prstGeom>
        </p:spPr>
        <p:txBody>
          <a:bodyPr anchorCtr="0" anchor="t" bIns="121875" lIns="121875" spcFirstLastPara="1" rIns="121875" wrap="square" tIns="121875">
            <a:noAutofit/>
          </a:bodyPr>
          <a:lstStyle>
            <a:lvl1pPr lvl="0">
              <a:spcBef>
                <a:spcPts val="0"/>
              </a:spcBef>
              <a:spcAft>
                <a:spcPts val="0"/>
              </a:spcAft>
              <a:buSzPts val="3300"/>
              <a:buFont typeface="IBM Plex Mono"/>
              <a:buNone/>
              <a:defRPr b="1" sz="2700">
                <a:latin typeface="IBM Plex Mono"/>
                <a:ea typeface="IBM Plex Mono"/>
                <a:cs typeface="IBM Plex Mono"/>
                <a:sym typeface="IBM Plex Mono"/>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1284" name="Google Shape;1284;p29"/>
          <p:cNvSpPr txBox="1"/>
          <p:nvPr/>
        </p:nvSpPr>
        <p:spPr>
          <a:xfrm>
            <a:off x="1542681" y="4381933"/>
            <a:ext cx="7091700" cy="8073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400"/>
              </a:spcBef>
              <a:spcAft>
                <a:spcPts val="0"/>
              </a:spcAft>
              <a:buNone/>
            </a:pPr>
            <a:r>
              <a:rPr b="1" lang="en" sz="1600">
                <a:solidFill>
                  <a:schemeClr val="dk1"/>
                </a:solidFill>
                <a:latin typeface="Poppins"/>
                <a:ea typeface="Poppins"/>
                <a:cs typeface="Poppins"/>
                <a:sym typeface="Poppins"/>
              </a:rPr>
              <a:t>CREDITS: </a:t>
            </a:r>
            <a:r>
              <a:rPr lang="en" sz="1600">
                <a:solidFill>
                  <a:schemeClr val="dk1"/>
                </a:solidFill>
                <a:latin typeface="Poppins"/>
                <a:ea typeface="Poppins"/>
                <a:cs typeface="Poppins"/>
                <a:sym typeface="Poppins"/>
              </a:rPr>
              <a:t>This presentation template was created by </a:t>
            </a:r>
            <a:r>
              <a:rPr b="1" lang="en" sz="1600" u="sng">
                <a:solidFill>
                  <a:schemeClr val="dk1"/>
                </a:solidFill>
                <a:latin typeface="Poppins"/>
                <a:ea typeface="Poppins"/>
                <a:cs typeface="Poppins"/>
                <a:sym typeface="Poppins"/>
                <a:hlinkClick r:id="rId2">
                  <a:extLst>
                    <a:ext uri="{A12FA001-AC4F-418D-AE19-62706E023703}">
                      <ahyp:hlinkClr val="tx"/>
                    </a:ext>
                  </a:extLst>
                </a:hlinkClick>
              </a:rPr>
              <a:t>Slidesgo</a:t>
            </a:r>
            <a:r>
              <a:rPr lang="en" sz="1600">
                <a:solidFill>
                  <a:schemeClr val="dk1"/>
                </a:solidFill>
                <a:latin typeface="Poppins"/>
                <a:ea typeface="Poppins"/>
                <a:cs typeface="Poppins"/>
                <a:sym typeface="Poppins"/>
              </a:rPr>
              <a:t>, and includes icons by </a:t>
            </a:r>
            <a:r>
              <a:rPr b="1" lang="en" sz="1600" u="sng">
                <a:solidFill>
                  <a:schemeClr val="dk1"/>
                </a:solidFill>
                <a:latin typeface="Poppins"/>
                <a:ea typeface="Poppins"/>
                <a:cs typeface="Poppins"/>
                <a:sym typeface="Poppins"/>
                <a:hlinkClick r:id="rId3">
                  <a:extLst>
                    <a:ext uri="{A12FA001-AC4F-418D-AE19-62706E023703}">
                      <ahyp:hlinkClr val="tx"/>
                    </a:ext>
                  </a:extLst>
                </a:hlinkClick>
              </a:rPr>
              <a:t>Flaticon</a:t>
            </a:r>
            <a:r>
              <a:rPr lang="en" sz="1600">
                <a:solidFill>
                  <a:schemeClr val="dk1"/>
                </a:solidFill>
                <a:latin typeface="Poppins"/>
                <a:ea typeface="Poppins"/>
                <a:cs typeface="Poppins"/>
                <a:sym typeface="Poppins"/>
              </a:rPr>
              <a:t>, and infographics &amp; images by</a:t>
            </a:r>
            <a:r>
              <a:rPr b="1" lang="en" sz="1600">
                <a:solidFill>
                  <a:schemeClr val="dk1"/>
                </a:solidFill>
                <a:latin typeface="Poppins"/>
                <a:ea typeface="Poppins"/>
                <a:cs typeface="Poppins"/>
                <a:sym typeface="Poppins"/>
              </a:rPr>
              <a:t> </a:t>
            </a:r>
            <a:r>
              <a:rPr b="1" lang="en" sz="1600" u="sng">
                <a:solidFill>
                  <a:schemeClr val="dk1"/>
                </a:solidFill>
                <a:latin typeface="Poppins"/>
                <a:ea typeface="Poppins"/>
                <a:cs typeface="Poppins"/>
                <a:sym typeface="Poppins"/>
                <a:hlinkClick r:id="rId4">
                  <a:extLst>
                    <a:ext uri="{A12FA001-AC4F-418D-AE19-62706E023703}">
                      <ahyp:hlinkClr val="tx"/>
                    </a:ext>
                  </a:extLst>
                </a:hlinkClick>
              </a:rPr>
              <a:t>Freepik</a:t>
            </a:r>
            <a:r>
              <a:rPr b="1" lang="en" sz="1600" u="sng">
                <a:solidFill>
                  <a:schemeClr val="dk1"/>
                </a:solidFill>
                <a:latin typeface="Poppins"/>
                <a:ea typeface="Poppins"/>
                <a:cs typeface="Poppins"/>
                <a:sym typeface="Poppins"/>
              </a:rPr>
              <a:t> </a:t>
            </a:r>
            <a:endParaRPr b="1" sz="1600" u="sng">
              <a:solidFill>
                <a:schemeClr val="dk1"/>
              </a:solidFill>
              <a:latin typeface="Poppins"/>
              <a:ea typeface="Poppins"/>
              <a:cs typeface="Poppins"/>
              <a:sym typeface="Poppins"/>
            </a:endParaRPr>
          </a:p>
        </p:txBody>
      </p:sp>
      <p:grpSp>
        <p:nvGrpSpPr>
          <p:cNvPr id="1285" name="Google Shape;1285;p29"/>
          <p:cNvGrpSpPr/>
          <p:nvPr/>
        </p:nvGrpSpPr>
        <p:grpSpPr>
          <a:xfrm>
            <a:off x="-388683" y="-659742"/>
            <a:ext cx="1931283" cy="2984997"/>
            <a:chOff x="-308635" y="-494819"/>
            <a:chExt cx="1448824" cy="2238804"/>
          </a:xfrm>
        </p:grpSpPr>
        <p:grpSp>
          <p:nvGrpSpPr>
            <p:cNvPr id="1286" name="Google Shape;1286;p29"/>
            <p:cNvGrpSpPr/>
            <p:nvPr/>
          </p:nvGrpSpPr>
          <p:grpSpPr>
            <a:xfrm>
              <a:off x="-275757" y="-242066"/>
              <a:ext cx="981772" cy="1986051"/>
              <a:chOff x="-293545" y="3454371"/>
              <a:chExt cx="981772" cy="1986051"/>
            </a:xfrm>
          </p:grpSpPr>
          <p:sp>
            <p:nvSpPr>
              <p:cNvPr id="1287" name="Google Shape;1287;p29"/>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8" name="Google Shape;1288;p29"/>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1289" name="Google Shape;1289;p29"/>
            <p:cNvGrpSpPr/>
            <p:nvPr/>
          </p:nvGrpSpPr>
          <p:grpSpPr>
            <a:xfrm>
              <a:off x="364499" y="794648"/>
              <a:ext cx="699940" cy="478601"/>
              <a:chOff x="39722" y="4349021"/>
              <a:chExt cx="1061964" cy="726143"/>
            </a:xfrm>
          </p:grpSpPr>
          <p:grpSp>
            <p:nvGrpSpPr>
              <p:cNvPr id="1290" name="Google Shape;1290;p29"/>
              <p:cNvGrpSpPr/>
              <p:nvPr/>
            </p:nvGrpSpPr>
            <p:grpSpPr>
              <a:xfrm rot="2700000">
                <a:off x="140502" y="4460924"/>
                <a:ext cx="524584" cy="502337"/>
                <a:chOff x="1189791" y="-1767331"/>
                <a:chExt cx="904284" cy="865933"/>
              </a:xfrm>
            </p:grpSpPr>
            <p:sp>
              <p:nvSpPr>
                <p:cNvPr id="1291" name="Google Shape;1291;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292" name="Google Shape;1292;p29"/>
                <p:cNvGrpSpPr/>
                <p:nvPr/>
              </p:nvGrpSpPr>
              <p:grpSpPr>
                <a:xfrm>
                  <a:off x="1232795" y="-1740829"/>
                  <a:ext cx="717621" cy="717392"/>
                  <a:chOff x="1483457" y="3953671"/>
                  <a:chExt cx="717621" cy="717392"/>
                </a:xfrm>
              </p:grpSpPr>
              <p:sp>
                <p:nvSpPr>
                  <p:cNvPr id="1293" name="Google Shape;1293;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94" name="Google Shape;1294;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95" name="Google Shape;1295;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96" name="Google Shape;1296;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97" name="Google Shape;1297;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298" name="Google Shape;1298;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299" name="Google Shape;1299;p29"/>
            <p:cNvGrpSpPr/>
            <p:nvPr/>
          </p:nvGrpSpPr>
          <p:grpSpPr>
            <a:xfrm rot="-5400000">
              <a:off x="-460623" y="-342832"/>
              <a:ext cx="1351491" cy="1047516"/>
              <a:chOff x="-2460210" y="2758493"/>
              <a:chExt cx="1351491" cy="1047516"/>
            </a:xfrm>
          </p:grpSpPr>
          <p:sp>
            <p:nvSpPr>
              <p:cNvPr id="1300" name="Google Shape;1300;p29"/>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1" name="Google Shape;1301;p29"/>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2" name="Google Shape;1302;p29"/>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3" name="Google Shape;1303;p29"/>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304" name="Google Shape;1304;p29"/>
            <p:cNvGrpSpPr/>
            <p:nvPr/>
          </p:nvGrpSpPr>
          <p:grpSpPr>
            <a:xfrm>
              <a:off x="440249" y="455173"/>
              <a:ext cx="699940" cy="478601"/>
              <a:chOff x="39722" y="4349021"/>
              <a:chExt cx="1061964" cy="726143"/>
            </a:xfrm>
          </p:grpSpPr>
          <p:grpSp>
            <p:nvGrpSpPr>
              <p:cNvPr id="1305" name="Google Shape;1305;p29"/>
              <p:cNvGrpSpPr/>
              <p:nvPr/>
            </p:nvGrpSpPr>
            <p:grpSpPr>
              <a:xfrm rot="2700000">
                <a:off x="140502" y="4460924"/>
                <a:ext cx="524584" cy="502337"/>
                <a:chOff x="1189791" y="-1767331"/>
                <a:chExt cx="904284" cy="865933"/>
              </a:xfrm>
            </p:grpSpPr>
            <p:sp>
              <p:nvSpPr>
                <p:cNvPr id="1306" name="Google Shape;1306;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307" name="Google Shape;1307;p29"/>
                <p:cNvGrpSpPr/>
                <p:nvPr/>
              </p:nvGrpSpPr>
              <p:grpSpPr>
                <a:xfrm>
                  <a:off x="1232795" y="-1740829"/>
                  <a:ext cx="717621" cy="717392"/>
                  <a:chOff x="1483457" y="3953671"/>
                  <a:chExt cx="717621" cy="717392"/>
                </a:xfrm>
              </p:grpSpPr>
              <p:sp>
                <p:nvSpPr>
                  <p:cNvPr id="1308" name="Google Shape;1308;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9" name="Google Shape;1309;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0" name="Google Shape;1310;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1" name="Google Shape;1311;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2" name="Google Shape;1312;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313" name="Google Shape;1313;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314" name="Google Shape;1314;p29"/>
            <p:cNvGrpSpPr/>
            <p:nvPr/>
          </p:nvGrpSpPr>
          <p:grpSpPr>
            <a:xfrm>
              <a:off x="-63826" y="511661"/>
              <a:ext cx="699940" cy="478601"/>
              <a:chOff x="39722" y="4349021"/>
              <a:chExt cx="1061964" cy="726143"/>
            </a:xfrm>
          </p:grpSpPr>
          <p:grpSp>
            <p:nvGrpSpPr>
              <p:cNvPr id="1315" name="Google Shape;1315;p29"/>
              <p:cNvGrpSpPr/>
              <p:nvPr/>
            </p:nvGrpSpPr>
            <p:grpSpPr>
              <a:xfrm rot="2700000">
                <a:off x="140502" y="4460924"/>
                <a:ext cx="524584" cy="502337"/>
                <a:chOff x="1189791" y="-1767331"/>
                <a:chExt cx="904284" cy="865933"/>
              </a:xfrm>
            </p:grpSpPr>
            <p:sp>
              <p:nvSpPr>
                <p:cNvPr id="1316" name="Google Shape;1316;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317" name="Google Shape;1317;p29"/>
                <p:cNvGrpSpPr/>
                <p:nvPr/>
              </p:nvGrpSpPr>
              <p:grpSpPr>
                <a:xfrm>
                  <a:off x="1232795" y="-1740829"/>
                  <a:ext cx="717621" cy="717392"/>
                  <a:chOff x="1483457" y="3953671"/>
                  <a:chExt cx="717621" cy="717392"/>
                </a:xfrm>
              </p:grpSpPr>
              <p:sp>
                <p:nvSpPr>
                  <p:cNvPr id="1318" name="Google Shape;1318;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9" name="Google Shape;1319;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20" name="Google Shape;1320;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21" name="Google Shape;1321;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22" name="Google Shape;1322;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323" name="Google Shape;1323;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1324" name="Google Shape;1324;p29"/>
          <p:cNvGrpSpPr/>
          <p:nvPr/>
        </p:nvGrpSpPr>
        <p:grpSpPr>
          <a:xfrm>
            <a:off x="3545396" y="5700391"/>
            <a:ext cx="6601095" cy="3989533"/>
            <a:chOff x="2659712" y="4275400"/>
            <a:chExt cx="4952059" cy="2992224"/>
          </a:xfrm>
        </p:grpSpPr>
        <p:pic>
          <p:nvPicPr>
            <p:cNvPr id="1325" name="Google Shape;1325;p29"/>
            <p:cNvPicPr preferRelativeResize="0"/>
            <p:nvPr/>
          </p:nvPicPr>
          <p:blipFill rotWithShape="1">
            <a:blip r:embed="rId5">
              <a:alphaModFix/>
            </a:blip>
            <a:srcRect b="26177" l="16960" r="7121" t="24718"/>
            <a:stretch/>
          </p:blipFill>
          <p:spPr>
            <a:xfrm rot="10800000">
              <a:off x="2659712" y="4275400"/>
              <a:ext cx="3549051" cy="2992224"/>
            </a:xfrm>
            <a:prstGeom prst="rect">
              <a:avLst/>
            </a:prstGeom>
            <a:noFill/>
            <a:ln>
              <a:noFill/>
            </a:ln>
          </p:spPr>
        </p:pic>
        <p:grpSp>
          <p:nvGrpSpPr>
            <p:cNvPr id="1326" name="Google Shape;1326;p29"/>
            <p:cNvGrpSpPr/>
            <p:nvPr/>
          </p:nvGrpSpPr>
          <p:grpSpPr>
            <a:xfrm rot="-5400000">
              <a:off x="3258038" y="4413859"/>
              <a:ext cx="906953" cy="1517787"/>
              <a:chOff x="79748" y="2808602"/>
              <a:chExt cx="906953" cy="1517787"/>
            </a:xfrm>
          </p:grpSpPr>
          <p:sp>
            <p:nvSpPr>
              <p:cNvPr id="1327" name="Google Shape;1327;p29"/>
              <p:cNvSpPr/>
              <p:nvPr/>
            </p:nvSpPr>
            <p:spPr>
              <a:xfrm rot="5400000">
                <a:off x="357831" y="282094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28" name="Google Shape;1328;p29"/>
              <p:cNvSpPr/>
              <p:nvPr/>
            </p:nvSpPr>
            <p:spPr>
              <a:xfrm rot="5400000">
                <a:off x="537866" y="3393994"/>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29" name="Google Shape;1329;p29"/>
              <p:cNvSpPr/>
              <p:nvPr/>
            </p:nvSpPr>
            <p:spPr>
              <a:xfrm rot="5400000">
                <a:off x="67406" y="3278257"/>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30" name="Google Shape;1330;p29"/>
              <p:cNvSpPr/>
              <p:nvPr/>
            </p:nvSpPr>
            <p:spPr>
              <a:xfrm rot="5400000">
                <a:off x="417006" y="375669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331" name="Google Shape;1331;p29"/>
            <p:cNvGrpSpPr/>
            <p:nvPr/>
          </p:nvGrpSpPr>
          <p:grpSpPr>
            <a:xfrm rot="5400000">
              <a:off x="5484569" y="3756062"/>
              <a:ext cx="1421047" cy="2833357"/>
              <a:chOff x="334358" y="2186737"/>
              <a:chExt cx="1421047" cy="2833357"/>
            </a:xfrm>
          </p:grpSpPr>
          <p:sp>
            <p:nvSpPr>
              <p:cNvPr id="1332" name="Google Shape;1332;p29"/>
              <p:cNvSpPr/>
              <p:nvPr/>
            </p:nvSpPr>
            <p:spPr>
              <a:xfrm rot="10800000">
                <a:off x="334358" y="2186737"/>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1333" name="Google Shape;1333;p29"/>
              <p:cNvGrpSpPr/>
              <p:nvPr/>
            </p:nvGrpSpPr>
            <p:grpSpPr>
              <a:xfrm rot="5400000">
                <a:off x="1046250" y="3181856"/>
                <a:ext cx="161977" cy="161940"/>
                <a:chOff x="1101075" y="2142375"/>
                <a:chExt cx="439200" cy="439100"/>
              </a:xfrm>
            </p:grpSpPr>
            <p:sp>
              <p:nvSpPr>
                <p:cNvPr id="1334" name="Google Shape;1334;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35" name="Google Shape;1335;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336" name="Google Shape;1336;p29"/>
              <p:cNvGrpSpPr/>
              <p:nvPr/>
            </p:nvGrpSpPr>
            <p:grpSpPr>
              <a:xfrm rot="-5400000">
                <a:off x="628029" y="4564272"/>
                <a:ext cx="161977" cy="161940"/>
                <a:chOff x="1101075" y="2142375"/>
                <a:chExt cx="439200" cy="439100"/>
              </a:xfrm>
            </p:grpSpPr>
            <p:sp>
              <p:nvSpPr>
                <p:cNvPr id="1337" name="Google Shape;1337;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38" name="Google Shape;1338;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39" name="Shape 1339"/>
        <p:cNvGrpSpPr/>
        <p:nvPr/>
      </p:nvGrpSpPr>
      <p:grpSpPr>
        <a:xfrm>
          <a:off x="0" y="0"/>
          <a:ext cx="0" cy="0"/>
          <a:chOff x="0" y="0"/>
          <a:chExt cx="0" cy="0"/>
        </a:xfrm>
      </p:grpSpPr>
      <p:grpSp>
        <p:nvGrpSpPr>
          <p:cNvPr id="1340" name="Google Shape;1340;p30"/>
          <p:cNvGrpSpPr/>
          <p:nvPr/>
        </p:nvGrpSpPr>
        <p:grpSpPr>
          <a:xfrm>
            <a:off x="-830780" y="5234388"/>
            <a:ext cx="3776865" cy="2023665"/>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43" name="Google Shape;1343;p30"/>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44" name="Google Shape;1344;p30"/>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45" name="Google Shape;1345;p30"/>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50" name="Google Shape;1350;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53" name="Google Shape;1353;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354" name="Google Shape;1354;p30"/>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355" name="Google Shape;1355;p30"/>
          <p:cNvGrpSpPr/>
          <p:nvPr/>
        </p:nvGrpSpPr>
        <p:grpSpPr>
          <a:xfrm>
            <a:off x="8429792" y="-2237610"/>
            <a:ext cx="5584203" cy="4087730"/>
            <a:chOff x="6171525" y="-1678249"/>
            <a:chExt cx="4189199" cy="3065874"/>
          </a:xfrm>
        </p:grpSpPr>
        <p:sp>
          <p:nvSpPr>
            <p:cNvPr id="1356" name="Google Shape;1356;p30"/>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357" name="Google Shape;1357;p30"/>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1" name="Google Shape;1361;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2" name="Google Shape;1362;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3" name="Google Shape;1363;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4" name="Google Shape;1364;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5" name="Google Shape;1365;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6" name="Google Shape;1366;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9" name="Google Shape;1369;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0" name="Google Shape;1370;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1" name="Google Shape;1371;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2" name="Google Shape;1372;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3" name="Google Shape;1373;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4" name="Google Shape;1374;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1375" name="Google Shape;1375;p30"/>
          <p:cNvGrpSpPr/>
          <p:nvPr/>
        </p:nvGrpSpPr>
        <p:grpSpPr>
          <a:xfrm rot="2700365">
            <a:off x="11924032" y="3136267"/>
            <a:ext cx="585532" cy="585399"/>
            <a:chOff x="1101075" y="2142375"/>
            <a:chExt cx="439200" cy="439100"/>
          </a:xfrm>
        </p:grpSpPr>
        <p:sp>
          <p:nvSpPr>
            <p:cNvPr id="1376" name="Google Shape;1376;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7" name="Google Shape;1377;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4"/>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42" name="Google Shape;142;p4"/>
          <p:cNvSpPr txBox="1"/>
          <p:nvPr>
            <p:ph idx="1" type="body"/>
          </p:nvPr>
        </p:nvSpPr>
        <p:spPr>
          <a:xfrm>
            <a:off x="959760" y="1519402"/>
            <a:ext cx="10269300" cy="548400"/>
          </a:xfrm>
          <a:prstGeom prst="rect">
            <a:avLst/>
          </a:prstGeom>
        </p:spPr>
        <p:txBody>
          <a:bodyPr anchorCtr="0" anchor="t" bIns="121875" lIns="121875" spcFirstLastPara="1" rIns="121875" wrap="square" tIns="121875">
            <a:noAutofit/>
          </a:bodyPr>
          <a:lstStyle>
            <a:lvl1pPr indent="-349250" lvl="0" marL="457200" rtl="0">
              <a:lnSpc>
                <a:spcPct val="100000"/>
              </a:lnSpc>
              <a:spcBef>
                <a:spcPts val="0"/>
              </a:spcBef>
              <a:spcAft>
                <a:spcPts val="0"/>
              </a:spcAft>
              <a:buClr>
                <a:srgbClr val="434343"/>
              </a:buClr>
              <a:buSzPts val="1900"/>
              <a:buAutoNum type="arabicPeriod"/>
              <a:defRPr>
                <a:solidFill>
                  <a:srgbClr val="191919"/>
                </a:solidFill>
              </a:defRPr>
            </a:lvl1pPr>
            <a:lvl2pPr indent="-349250" lvl="1" marL="914400" rtl="0">
              <a:lnSpc>
                <a:spcPct val="115000"/>
              </a:lnSpc>
              <a:spcBef>
                <a:spcPts val="0"/>
              </a:spcBef>
              <a:spcAft>
                <a:spcPts val="0"/>
              </a:spcAft>
              <a:buClr>
                <a:srgbClr val="434343"/>
              </a:buClr>
              <a:buSzPts val="1900"/>
              <a:buFont typeface="Roboto Condensed Light"/>
              <a:buAutoNum type="alphaLcPeriod"/>
              <a:defRPr>
                <a:solidFill>
                  <a:srgbClr val="434343"/>
                </a:solidFill>
              </a:defRPr>
            </a:lvl2pPr>
            <a:lvl3pPr indent="-349250" lvl="2" marL="1371600" rtl="0">
              <a:lnSpc>
                <a:spcPct val="115000"/>
              </a:lnSpc>
              <a:spcBef>
                <a:spcPts val="0"/>
              </a:spcBef>
              <a:spcAft>
                <a:spcPts val="0"/>
              </a:spcAft>
              <a:buClr>
                <a:srgbClr val="434343"/>
              </a:buClr>
              <a:buSzPts val="1900"/>
              <a:buFont typeface="Roboto Condensed Light"/>
              <a:buAutoNum type="romanLcPeriod"/>
              <a:defRPr>
                <a:solidFill>
                  <a:srgbClr val="434343"/>
                </a:solidFill>
              </a:defRPr>
            </a:lvl3pPr>
            <a:lvl4pPr indent="-349250" lvl="3" marL="1828800" rtl="0">
              <a:lnSpc>
                <a:spcPct val="115000"/>
              </a:lnSpc>
              <a:spcBef>
                <a:spcPts val="0"/>
              </a:spcBef>
              <a:spcAft>
                <a:spcPts val="0"/>
              </a:spcAft>
              <a:buClr>
                <a:srgbClr val="434343"/>
              </a:buClr>
              <a:buSzPts val="1900"/>
              <a:buFont typeface="Roboto Condensed Light"/>
              <a:buAutoNum type="arabicPeriod"/>
              <a:defRPr>
                <a:solidFill>
                  <a:srgbClr val="434343"/>
                </a:solidFill>
              </a:defRPr>
            </a:lvl4pPr>
            <a:lvl5pPr indent="-349250" lvl="4" marL="2286000" rtl="0">
              <a:lnSpc>
                <a:spcPct val="115000"/>
              </a:lnSpc>
              <a:spcBef>
                <a:spcPts val="0"/>
              </a:spcBef>
              <a:spcAft>
                <a:spcPts val="0"/>
              </a:spcAft>
              <a:buClr>
                <a:srgbClr val="434343"/>
              </a:buClr>
              <a:buSzPts val="1900"/>
              <a:buFont typeface="Roboto Condensed Light"/>
              <a:buAutoNum type="alphaLcPeriod"/>
              <a:defRPr>
                <a:solidFill>
                  <a:srgbClr val="434343"/>
                </a:solidFill>
              </a:defRPr>
            </a:lvl5pPr>
            <a:lvl6pPr indent="-349250" lvl="5" marL="2743200" rtl="0">
              <a:lnSpc>
                <a:spcPct val="115000"/>
              </a:lnSpc>
              <a:spcBef>
                <a:spcPts val="0"/>
              </a:spcBef>
              <a:spcAft>
                <a:spcPts val="0"/>
              </a:spcAft>
              <a:buClr>
                <a:srgbClr val="434343"/>
              </a:buClr>
              <a:buSzPts val="1900"/>
              <a:buFont typeface="Roboto Condensed Light"/>
              <a:buAutoNum type="romanLcPeriod"/>
              <a:defRPr>
                <a:solidFill>
                  <a:srgbClr val="434343"/>
                </a:solidFill>
              </a:defRPr>
            </a:lvl6pPr>
            <a:lvl7pPr indent="-349250" lvl="6" marL="3200400" rtl="0">
              <a:lnSpc>
                <a:spcPct val="115000"/>
              </a:lnSpc>
              <a:spcBef>
                <a:spcPts val="0"/>
              </a:spcBef>
              <a:spcAft>
                <a:spcPts val="0"/>
              </a:spcAft>
              <a:buClr>
                <a:srgbClr val="434343"/>
              </a:buClr>
              <a:buSzPts val="1900"/>
              <a:buFont typeface="Roboto Condensed Light"/>
              <a:buAutoNum type="arabicPeriod"/>
              <a:defRPr>
                <a:solidFill>
                  <a:srgbClr val="434343"/>
                </a:solidFill>
              </a:defRPr>
            </a:lvl7pPr>
            <a:lvl8pPr indent="-349250" lvl="7" marL="3657600" rtl="0">
              <a:lnSpc>
                <a:spcPct val="115000"/>
              </a:lnSpc>
              <a:spcBef>
                <a:spcPts val="0"/>
              </a:spcBef>
              <a:spcAft>
                <a:spcPts val="0"/>
              </a:spcAft>
              <a:buClr>
                <a:srgbClr val="434343"/>
              </a:buClr>
              <a:buSzPts val="1900"/>
              <a:buFont typeface="Roboto Condensed Light"/>
              <a:buAutoNum type="alphaLcPeriod"/>
              <a:defRPr>
                <a:solidFill>
                  <a:srgbClr val="434343"/>
                </a:solidFill>
              </a:defRPr>
            </a:lvl8pPr>
            <a:lvl9pPr indent="-349250" lvl="8" marL="4114800" rtl="0">
              <a:lnSpc>
                <a:spcPct val="115000"/>
              </a:lnSpc>
              <a:spcBef>
                <a:spcPts val="0"/>
              </a:spcBef>
              <a:spcAft>
                <a:spcPts val="0"/>
              </a:spcAft>
              <a:buClr>
                <a:srgbClr val="434343"/>
              </a:buClr>
              <a:buSzPts val="1900"/>
              <a:buFont typeface="Roboto Condensed Light"/>
              <a:buAutoNum type="romanLcPeriod"/>
              <a:defRPr>
                <a:solidFill>
                  <a:srgbClr val="434343"/>
                </a:solidFill>
              </a:defRPr>
            </a:lvl9pPr>
          </a:lstStyle>
          <a:p/>
        </p:txBody>
      </p:sp>
      <p:grpSp>
        <p:nvGrpSpPr>
          <p:cNvPr id="143" name="Google Shape;143;p4"/>
          <p:cNvGrpSpPr/>
          <p:nvPr/>
        </p:nvGrpSpPr>
        <p:grpSpPr>
          <a:xfrm>
            <a:off x="9817745" y="-1530361"/>
            <a:ext cx="4976255" cy="8715788"/>
            <a:chOff x="7212750" y="-1147799"/>
            <a:chExt cx="3733124" cy="6537004"/>
          </a:xfrm>
        </p:grpSpPr>
        <p:pic>
          <p:nvPicPr>
            <p:cNvPr id="144" name="Google Shape;144;p4"/>
            <p:cNvPicPr preferRelativeResize="0"/>
            <p:nvPr/>
          </p:nvPicPr>
          <p:blipFill rotWithShape="1">
            <a:blip r:embed="rId2">
              <a:alphaModFix/>
            </a:blip>
            <a:srcRect b="26177" l="16960" r="7121" t="24718"/>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 name="Google Shape;147;p4"/>
              <p:cNvSpPr/>
              <p:nvPr/>
            </p:nvSpPr>
            <p:spPr>
              <a:xfrm rot="10800000">
                <a:off x="7785196" y="3421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148" name="Google Shape;148;p4"/>
            <p:cNvSpPr/>
            <p:nvPr/>
          </p:nvSpPr>
          <p:spPr>
            <a:xfrm rot="5400000">
              <a:off x="8098189" y="-87718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grpSp>
        <p:nvGrpSpPr>
          <p:cNvPr id="160" name="Google Shape;160;p4"/>
          <p:cNvGrpSpPr/>
          <p:nvPr/>
        </p:nvGrpSpPr>
        <p:grpSpPr>
          <a:xfrm rot="-2529448">
            <a:off x="140978" y="4907028"/>
            <a:ext cx="788819" cy="3013334"/>
            <a:chOff x="-132364" y="1829399"/>
            <a:chExt cx="591677" cy="2260214"/>
          </a:xfrm>
        </p:grpSpPr>
        <p:sp>
          <p:nvSpPr>
            <p:cNvPr id="161" name="Google Shape;161;p4"/>
            <p:cNvSpPr/>
            <p:nvPr/>
          </p:nvSpPr>
          <p:spPr>
            <a:xfrm rot="10800000">
              <a:off x="62461"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 name="Google Shape;162;p4"/>
            <p:cNvSpPr/>
            <p:nvPr/>
          </p:nvSpPr>
          <p:spPr>
            <a:xfrm rot="10800000">
              <a:off x="-132364"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63" name="Google Shape;163;p4"/>
          <p:cNvGrpSpPr/>
          <p:nvPr/>
        </p:nvGrpSpPr>
        <p:grpSpPr>
          <a:xfrm>
            <a:off x="-693357" y="-764200"/>
            <a:ext cx="2002553" cy="3742363"/>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4"/>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 name="Google Shape;167;p4"/>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168" name="Google Shape;168;p4"/>
            <p:cNvSpPr/>
            <p:nvPr/>
          </p:nvSpPr>
          <p:spPr>
            <a:xfrm>
              <a:off x="152767" y="-5725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9" name="Google Shape;169;p4"/>
            <p:cNvSpPr/>
            <p:nvPr/>
          </p:nvSpPr>
          <p:spPr>
            <a:xfrm>
              <a:off x="-6579" y="-57316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2" name="Google Shape;172;p4"/>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3" name="Google Shape;173;p4"/>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1378" name="Shape 1378"/>
        <p:cNvGrpSpPr/>
        <p:nvPr/>
      </p:nvGrpSpPr>
      <p:grpSpPr>
        <a:xfrm>
          <a:off x="0" y="0"/>
          <a:ext cx="0" cy="0"/>
          <a:chOff x="0" y="0"/>
          <a:chExt cx="0" cy="0"/>
        </a:xfrm>
      </p:grpSpPr>
      <p:grpSp>
        <p:nvGrpSpPr>
          <p:cNvPr id="1379" name="Google Shape;1379;p31"/>
          <p:cNvGrpSpPr/>
          <p:nvPr/>
        </p:nvGrpSpPr>
        <p:grpSpPr>
          <a:xfrm>
            <a:off x="11107291" y="-10"/>
            <a:ext cx="3180739" cy="4391720"/>
            <a:chOff x="8256351" y="-7"/>
            <a:chExt cx="2386151" cy="3293873"/>
          </a:xfrm>
        </p:grpSpPr>
        <p:pic>
          <p:nvPicPr>
            <p:cNvPr id="1380" name="Google Shape;1380;p31"/>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85" name="Google Shape;1385;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grpSp>
        <p:nvGrpSpPr>
          <p:cNvPr id="1386" name="Google Shape;1386;p31"/>
          <p:cNvGrpSpPr/>
          <p:nvPr/>
        </p:nvGrpSpPr>
        <p:grpSpPr>
          <a:xfrm>
            <a:off x="-284629" y="228229"/>
            <a:ext cx="585454" cy="585452"/>
            <a:chOff x="1101075" y="2142375"/>
            <a:chExt cx="439200" cy="439100"/>
          </a:xfrm>
        </p:grpSpPr>
        <p:sp>
          <p:nvSpPr>
            <p:cNvPr id="1387" name="Google Shape;1387;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88" name="Google Shape;1388;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389" name="Google Shape;1389;p31"/>
          <p:cNvGrpSpPr/>
          <p:nvPr/>
        </p:nvGrpSpPr>
        <p:grpSpPr>
          <a:xfrm>
            <a:off x="-1683545" y="4214999"/>
            <a:ext cx="6428514" cy="3912569"/>
            <a:chOff x="-1186774" y="3161328"/>
            <a:chExt cx="4822591" cy="2934500"/>
          </a:xfrm>
        </p:grpSpPr>
        <p:pic>
          <p:nvPicPr>
            <p:cNvPr id="1390" name="Google Shape;1390;p31"/>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95" name="Google Shape;1395;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96" name="Google Shape;1396;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97" name="Google Shape;1397;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98" name="Google Shape;1398;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99" name="Google Shape;1399;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0" name="Google Shape;1400;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3" name="Google Shape;1403;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4" name="Google Shape;1404;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5" name="Google Shape;1405;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6" name="Google Shape;1406;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7" name="Google Shape;1407;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8" name="Google Shape;1408;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1" name="Google Shape;1411;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2" name="Google Shape;1412;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3" name="Google Shape;1413;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4" name="Google Shape;1414;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5" name="Google Shape;1415;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6" name="Google Shape;1416;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419" name="Google Shape;1419;p31"/>
              <p:cNvCxnSpPr/>
              <p:nvPr/>
            </p:nvCxnSpPr>
            <p:spPr>
              <a:xfrm>
                <a:off x="796100" y="3086750"/>
                <a:ext cx="4462800" cy="0"/>
              </a:xfrm>
              <a:prstGeom prst="straightConnector1">
                <a:avLst/>
              </a:prstGeom>
              <a:noFill/>
              <a:ln cap="flat" cmpd="sng" w="9525">
                <a:solidFill>
                  <a:schemeClr val="lt1"/>
                </a:solidFill>
                <a:prstDash val="solid"/>
                <a:round/>
                <a:headEnd len="med" w="med" type="none"/>
                <a:tailEnd len="med" w="med" type="none"/>
              </a:ln>
            </p:spPr>
          </p:cxnSp>
          <p:sp>
            <p:nvSpPr>
              <p:cNvPr id="1420" name="Google Shape;1420;p31"/>
              <p:cNvSpPr/>
              <p:nvPr/>
            </p:nvSpPr>
            <p:spPr>
              <a:xfrm>
                <a:off x="5251079" y="3049843"/>
                <a:ext cx="73800" cy="73800"/>
              </a:xfrm>
              <a:prstGeom prst="ellipse">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 name="Shape 174"/>
        <p:cNvGrpSpPr/>
        <p:nvPr/>
      </p:nvGrpSpPr>
      <p:grpSpPr>
        <a:xfrm>
          <a:off x="0" y="0"/>
          <a:ext cx="0" cy="0"/>
          <a:chOff x="0" y="0"/>
          <a:chExt cx="0" cy="0"/>
        </a:xfrm>
      </p:grpSpPr>
      <p:sp>
        <p:nvSpPr>
          <p:cNvPr id="175" name="Google Shape;175;p5"/>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76" name="Google Shape;176;p5"/>
          <p:cNvSpPr txBox="1"/>
          <p:nvPr>
            <p:ph idx="1" type="subTitle"/>
          </p:nvPr>
        </p:nvSpPr>
        <p:spPr>
          <a:xfrm>
            <a:off x="6664870" y="3163333"/>
            <a:ext cx="3119700" cy="1760700"/>
          </a:xfrm>
          <a:prstGeom prst="rect">
            <a:avLst/>
          </a:prstGeom>
        </p:spPr>
        <p:txBody>
          <a:bodyPr anchorCtr="0" anchor="t" bIns="121875" lIns="121875" spcFirstLastPara="1" rIns="121875" wrap="square" tIns="121875">
            <a:noAutofit/>
          </a:bodyPr>
          <a:lstStyle>
            <a:lvl1pPr lvl="0" rtl="0">
              <a:spcBef>
                <a:spcPts val="0"/>
              </a:spcBef>
              <a:spcAft>
                <a:spcPts val="0"/>
              </a:spcAft>
              <a:buSzPts val="3700"/>
              <a:buNone/>
              <a:defRPr b="0"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77" name="Google Shape;177;p5"/>
          <p:cNvSpPr txBox="1"/>
          <p:nvPr>
            <p:ph idx="2" type="subTitle"/>
          </p:nvPr>
        </p:nvSpPr>
        <p:spPr>
          <a:xfrm>
            <a:off x="2404465" y="3163333"/>
            <a:ext cx="3119700" cy="1760700"/>
          </a:xfrm>
          <a:prstGeom prst="rect">
            <a:avLst/>
          </a:prstGeom>
        </p:spPr>
        <p:txBody>
          <a:bodyPr anchorCtr="0" anchor="t" bIns="121875" lIns="121875" spcFirstLastPara="1" rIns="121875" wrap="square" tIns="121875">
            <a:noAutofit/>
          </a:bodyPr>
          <a:lstStyle>
            <a:lvl1pPr lvl="0" rtl="0">
              <a:spcBef>
                <a:spcPts val="0"/>
              </a:spcBef>
              <a:spcAft>
                <a:spcPts val="0"/>
              </a:spcAft>
              <a:buSzPts val="3700"/>
              <a:buNone/>
              <a:defRPr b="0"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78" name="Google Shape;178;p5"/>
          <p:cNvSpPr txBox="1"/>
          <p:nvPr>
            <p:ph idx="3" type="subTitle"/>
          </p:nvPr>
        </p:nvSpPr>
        <p:spPr>
          <a:xfrm>
            <a:off x="6664876" y="2731317"/>
            <a:ext cx="31197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sp>
        <p:nvSpPr>
          <p:cNvPr id="179" name="Google Shape;179;p5"/>
          <p:cNvSpPr txBox="1"/>
          <p:nvPr>
            <p:ph idx="4" type="subTitle"/>
          </p:nvPr>
        </p:nvSpPr>
        <p:spPr>
          <a:xfrm>
            <a:off x="2404465" y="2731317"/>
            <a:ext cx="3119700" cy="536400"/>
          </a:xfrm>
          <a:prstGeom prst="rect">
            <a:avLst/>
          </a:prstGeom>
        </p:spPr>
        <p:txBody>
          <a:bodyPr anchorCtr="0" anchor="b" bIns="121875" lIns="121875" spcFirstLastPara="1" rIns="121875" wrap="square" tIns="121875">
            <a:noAutofit/>
          </a:bodyPr>
          <a:lstStyle>
            <a:lvl1pPr lvl="0" rtl="0">
              <a:spcBef>
                <a:spcPts val="0"/>
              </a:spcBef>
              <a:spcAft>
                <a:spcPts val="0"/>
              </a:spcAft>
              <a:buSzPts val="3200"/>
              <a:buFont typeface="IBM Plex Mono"/>
              <a:buNone/>
              <a:defRPr b="1" sz="2700">
                <a:latin typeface="IBM Plex Mono"/>
                <a:ea typeface="IBM Plex Mono"/>
                <a:cs typeface="IBM Plex Mono"/>
                <a:sym typeface="IBM Plex Mono"/>
              </a:defRPr>
            </a:lvl1pPr>
            <a:lvl2pPr lvl="1"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2pPr>
            <a:lvl3pPr lvl="2"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3pPr>
            <a:lvl4pPr lvl="3"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4pPr>
            <a:lvl5pPr lvl="4"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5pPr>
            <a:lvl6pPr lvl="5"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6pPr>
            <a:lvl7pPr lvl="6"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7pPr>
            <a:lvl8pPr lvl="7"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8pPr>
            <a:lvl9pPr lvl="8" rtl="0" algn="ctr">
              <a:lnSpc>
                <a:spcPct val="100000"/>
              </a:lnSpc>
              <a:spcBef>
                <a:spcPts val="0"/>
              </a:spcBef>
              <a:spcAft>
                <a:spcPts val="0"/>
              </a:spcAft>
              <a:buSzPts val="3200"/>
              <a:buFont typeface="IBM Plex Mono"/>
              <a:buNone/>
              <a:defRPr b="1" sz="3200">
                <a:latin typeface="IBM Plex Mono"/>
                <a:ea typeface="IBM Plex Mono"/>
                <a:cs typeface="IBM Plex Mono"/>
                <a:sym typeface="IBM Plex Mono"/>
              </a:defRPr>
            </a:lvl9pPr>
          </a:lstStyle>
          <a:p/>
        </p:txBody>
      </p:sp>
      <p:grpSp>
        <p:nvGrpSpPr>
          <p:cNvPr id="180" name="Google Shape;180;p5"/>
          <p:cNvGrpSpPr/>
          <p:nvPr/>
        </p:nvGrpSpPr>
        <p:grpSpPr>
          <a:xfrm>
            <a:off x="10102957" y="-1187169"/>
            <a:ext cx="3863401" cy="4043832"/>
            <a:chOff x="7198113" y="-890399"/>
            <a:chExt cx="2898275" cy="3032950"/>
          </a:xfrm>
        </p:grpSpPr>
        <p:pic>
          <p:nvPicPr>
            <p:cNvPr id="181" name="Google Shape;181;p5"/>
            <p:cNvPicPr preferRelativeResize="0"/>
            <p:nvPr/>
          </p:nvPicPr>
          <p:blipFill rotWithShape="1">
            <a:blip r:embed="rId2">
              <a:alphaModFix/>
            </a:blip>
            <a:srcRect b="26177" l="16960" r="7121" t="24718"/>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4" name="Google Shape;184;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5" name="Google Shape;185;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186" name="Google Shape;186;p5"/>
          <p:cNvGrpSpPr/>
          <p:nvPr/>
        </p:nvGrpSpPr>
        <p:grpSpPr>
          <a:xfrm>
            <a:off x="-818355" y="4924687"/>
            <a:ext cx="2730060" cy="2984997"/>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0" name="Google Shape;190;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1" name="Google Shape;191;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5" name="Google Shape;195;p5"/>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1" name="Google Shape;201;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2" name="Google Shape;202;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3" name="Google Shape;203;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4" name="Google Shape;204;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205" name="Google Shape;205;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8" name="Google Shape;208;p5"/>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 name="Google Shape;209;p5"/>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0" name="Google Shape;210;p5"/>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6" name="Google Shape;21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7" name="Google Shape;21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8" name="Google Shape;21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9" name="Google Shape;21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220" name="Google Shape;22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6" name="Google Shape;22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7" name="Google Shape;22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8" name="Google Shape;22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9" name="Google Shape;22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230" name="Google Shape;23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3" name="Google Shape;233;p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234" name="Google Shape;234;p5"/>
          <p:cNvGrpSpPr/>
          <p:nvPr/>
        </p:nvGrpSpPr>
        <p:grpSpPr>
          <a:xfrm>
            <a:off x="-3135916" y="-536084"/>
            <a:ext cx="7074917" cy="3251059"/>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7" name="Google Shape;237;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238" name="Google Shape;238;p5"/>
            <p:cNvSpPr/>
            <p:nvPr/>
          </p:nvSpPr>
          <p:spPr>
            <a:xfrm rot="-5400000">
              <a:off x="1755111"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1" name="Google Shape;241;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5"/>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243" name="Google Shape;243;p5"/>
          <p:cNvGrpSpPr/>
          <p:nvPr/>
        </p:nvGrpSpPr>
        <p:grpSpPr>
          <a:xfrm>
            <a:off x="9057868" y="4126855"/>
            <a:ext cx="6077103" cy="3251059"/>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6" name="Google Shape;246;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9" name="Google Shape;249;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5"/>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grpSp>
        <p:nvGrpSpPr>
          <p:cNvPr id="252" name="Google Shape;252;p6"/>
          <p:cNvGrpSpPr/>
          <p:nvPr/>
        </p:nvGrpSpPr>
        <p:grpSpPr>
          <a:xfrm rot="-8099635">
            <a:off x="-2173382" y="-1517526"/>
            <a:ext cx="5046384" cy="4057064"/>
            <a:chOff x="7103825" y="-713112"/>
            <a:chExt cx="3785226" cy="3043150"/>
          </a:xfrm>
        </p:grpSpPr>
        <p:sp>
          <p:nvSpPr>
            <p:cNvPr id="253" name="Google Shape;253;p6"/>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254" name="Google Shape;254;p6"/>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255" name="Google Shape;255;p6"/>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grpSp>
        <p:nvGrpSpPr>
          <p:cNvPr id="256" name="Google Shape;256;p6"/>
          <p:cNvGrpSpPr/>
          <p:nvPr/>
        </p:nvGrpSpPr>
        <p:grpSpPr>
          <a:xfrm>
            <a:off x="10805669" y="-1125856"/>
            <a:ext cx="2387579" cy="3690352"/>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9" name="Google Shape;259;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5" name="Google Shape;265;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6" name="Google Shape;266;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7" name="Google Shape;267;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8" name="Google Shape;268;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269" name="Google Shape;269;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2" name="Google Shape;272;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3" name="Google Shape;273;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4" name="Google Shape;274;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0" name="Google Shape;28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1" name="Google Shape;28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2" name="Google Shape;28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3" name="Google Shape;28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284" name="Google Shape;28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0" name="Google Shape;29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1" name="Google Shape;29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2" name="Google Shape;29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3" name="Google Shape;29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294" name="Google Shape;29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295" name="Google Shape;295;p6"/>
          <p:cNvGrpSpPr/>
          <p:nvPr/>
        </p:nvGrpSpPr>
        <p:grpSpPr>
          <a:xfrm>
            <a:off x="-1998167" y="4243301"/>
            <a:ext cx="6077103" cy="4475705"/>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8" name="Google Shape;298;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04" name="Google Shape;304;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05" name="Google Shape;305;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06" name="Google Shape;306;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07" name="Google Shape;307;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308" name="Google Shape;308;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1" name="Google Shape;311;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2" name="Google Shape;312;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3" name="Google Shape;313;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9" name="Google Shape;31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0" name="Google Shape;32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1" name="Google Shape;32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2" name="Google Shape;32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323" name="Google Shape;32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9" name="Google Shape;32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0" name="Google Shape;33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1" name="Google Shape;33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2" name="Google Shape;33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333" name="Google Shape;33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336" name="Google Shape;336;p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6"/>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8" name="Shape 338"/>
        <p:cNvGrpSpPr/>
        <p:nvPr/>
      </p:nvGrpSpPr>
      <p:grpSpPr>
        <a:xfrm>
          <a:off x="0" y="0"/>
          <a:ext cx="0" cy="0"/>
          <a:chOff x="0" y="0"/>
          <a:chExt cx="0" cy="0"/>
        </a:xfrm>
      </p:grpSpPr>
      <p:sp>
        <p:nvSpPr>
          <p:cNvPr id="339" name="Google Shape;339;p7"/>
          <p:cNvSpPr txBox="1"/>
          <p:nvPr>
            <p:ph idx="1" type="subTitle"/>
          </p:nvPr>
        </p:nvSpPr>
        <p:spPr>
          <a:xfrm>
            <a:off x="950729" y="1547700"/>
            <a:ext cx="10278600" cy="4607700"/>
          </a:xfrm>
          <a:prstGeom prst="rect">
            <a:avLst/>
          </a:prstGeom>
        </p:spPr>
        <p:txBody>
          <a:bodyPr anchorCtr="0" anchor="t" bIns="121875" lIns="121875" spcFirstLastPara="1" rIns="121875" wrap="square" tIns="121875">
            <a:noAutofit/>
          </a:bodyPr>
          <a:lstStyle>
            <a:lvl1pPr lvl="0" rtl="0">
              <a:spcBef>
                <a:spcPts val="0"/>
              </a:spcBef>
              <a:spcAft>
                <a:spcPts val="0"/>
              </a:spcAft>
              <a:buSzPts val="1900"/>
              <a:buAutoNum type="arabicPeriod"/>
              <a:defRPr sz="1900"/>
            </a:lvl1pPr>
            <a:lvl2pPr lvl="1" rtl="0">
              <a:lnSpc>
                <a:spcPct val="100000"/>
              </a:lnSpc>
              <a:spcBef>
                <a:spcPts val="0"/>
              </a:spcBef>
              <a:spcAft>
                <a:spcPts val="0"/>
              </a:spcAft>
              <a:buClr>
                <a:srgbClr val="999999"/>
              </a:buClr>
              <a:buSzPts val="1100"/>
              <a:buFont typeface="Open Sans"/>
              <a:buAutoNum type="alphaLcPeriod"/>
              <a:defRPr/>
            </a:lvl2pPr>
            <a:lvl3pPr lvl="2" rtl="0">
              <a:lnSpc>
                <a:spcPct val="100000"/>
              </a:lnSpc>
              <a:spcBef>
                <a:spcPts val="0"/>
              </a:spcBef>
              <a:spcAft>
                <a:spcPts val="0"/>
              </a:spcAft>
              <a:buClr>
                <a:srgbClr val="999999"/>
              </a:buClr>
              <a:buSzPts val="1100"/>
              <a:buFont typeface="Open Sans"/>
              <a:buAutoNum type="romanLcPeriod"/>
              <a:defRPr/>
            </a:lvl3pPr>
            <a:lvl4pPr lvl="3" rtl="0">
              <a:lnSpc>
                <a:spcPct val="100000"/>
              </a:lnSpc>
              <a:spcBef>
                <a:spcPts val="0"/>
              </a:spcBef>
              <a:spcAft>
                <a:spcPts val="0"/>
              </a:spcAft>
              <a:buClr>
                <a:srgbClr val="999999"/>
              </a:buClr>
              <a:buSzPts val="1100"/>
              <a:buFont typeface="Open Sans"/>
              <a:buAutoNum type="arabicPeriod"/>
              <a:defRPr/>
            </a:lvl4pPr>
            <a:lvl5pPr lvl="4" rtl="0">
              <a:lnSpc>
                <a:spcPct val="100000"/>
              </a:lnSpc>
              <a:spcBef>
                <a:spcPts val="0"/>
              </a:spcBef>
              <a:spcAft>
                <a:spcPts val="0"/>
              </a:spcAft>
              <a:buClr>
                <a:srgbClr val="999999"/>
              </a:buClr>
              <a:buSzPts val="1600"/>
              <a:buFont typeface="Open Sans"/>
              <a:buAutoNum type="alphaLcPeriod"/>
              <a:defRPr/>
            </a:lvl5pPr>
            <a:lvl6pPr lvl="5" rtl="0">
              <a:lnSpc>
                <a:spcPct val="100000"/>
              </a:lnSpc>
              <a:spcBef>
                <a:spcPts val="0"/>
              </a:spcBef>
              <a:spcAft>
                <a:spcPts val="0"/>
              </a:spcAft>
              <a:buClr>
                <a:srgbClr val="999999"/>
              </a:buClr>
              <a:buSzPts val="1600"/>
              <a:buFont typeface="Open Sans"/>
              <a:buAutoNum type="romanLcPeriod"/>
              <a:defRPr/>
            </a:lvl6pPr>
            <a:lvl7pPr lvl="6" rtl="0">
              <a:lnSpc>
                <a:spcPct val="100000"/>
              </a:lnSpc>
              <a:spcBef>
                <a:spcPts val="0"/>
              </a:spcBef>
              <a:spcAft>
                <a:spcPts val="0"/>
              </a:spcAft>
              <a:buClr>
                <a:srgbClr val="999999"/>
              </a:buClr>
              <a:buSzPts val="900"/>
              <a:buFont typeface="Open Sans"/>
              <a:buAutoNum type="arabicPeriod"/>
              <a:defRPr/>
            </a:lvl7pPr>
            <a:lvl8pPr lvl="7" rtl="0">
              <a:lnSpc>
                <a:spcPct val="100000"/>
              </a:lnSpc>
              <a:spcBef>
                <a:spcPts val="0"/>
              </a:spcBef>
              <a:spcAft>
                <a:spcPts val="0"/>
              </a:spcAft>
              <a:buClr>
                <a:srgbClr val="999999"/>
              </a:buClr>
              <a:buSzPts val="900"/>
              <a:buFont typeface="Open Sans"/>
              <a:buAutoNum type="alphaLcPeriod"/>
              <a:defRPr/>
            </a:lvl8pPr>
            <a:lvl9pPr lvl="8" rtl="0">
              <a:lnSpc>
                <a:spcPct val="100000"/>
              </a:lnSpc>
              <a:spcBef>
                <a:spcPts val="0"/>
              </a:spcBef>
              <a:spcAft>
                <a:spcPts val="0"/>
              </a:spcAft>
              <a:buClr>
                <a:srgbClr val="999999"/>
              </a:buClr>
              <a:buSzPts val="800"/>
              <a:buFont typeface="Open Sans"/>
              <a:buAutoNum type="romanLcPeriod"/>
              <a:defRPr/>
            </a:lvl9pPr>
          </a:lstStyle>
          <a:p/>
        </p:txBody>
      </p:sp>
      <p:sp>
        <p:nvSpPr>
          <p:cNvPr id="340" name="Google Shape;340;p7"/>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341" name="Google Shape;341;p7"/>
          <p:cNvGrpSpPr/>
          <p:nvPr/>
        </p:nvGrpSpPr>
        <p:grpSpPr>
          <a:xfrm>
            <a:off x="11909920" y="5257845"/>
            <a:ext cx="585454" cy="585452"/>
            <a:chOff x="1101075" y="2142375"/>
            <a:chExt cx="439200" cy="439100"/>
          </a:xfrm>
        </p:grpSpPr>
        <p:sp>
          <p:nvSpPr>
            <p:cNvPr id="342" name="Google Shape;34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3" name="Google Shape;34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344" name="Google Shape;344;p7"/>
          <p:cNvGrpSpPr/>
          <p:nvPr/>
        </p:nvGrpSpPr>
        <p:grpSpPr>
          <a:xfrm>
            <a:off x="7306964" y="-4156721"/>
            <a:ext cx="7937128" cy="8190141"/>
            <a:chOff x="5329194" y="-2965215"/>
            <a:chExt cx="5954334" cy="6142759"/>
          </a:xfrm>
        </p:grpSpPr>
        <p:sp>
          <p:nvSpPr>
            <p:cNvPr id="345" name="Google Shape;345;p7"/>
            <p:cNvSpPr/>
            <p:nvPr/>
          </p:nvSpPr>
          <p:spPr>
            <a:xfrm rot="-2700000">
              <a:off x="6677338" y="-23069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6" name="Google Shape;346;p7"/>
            <p:cNvSpPr/>
            <p:nvPr/>
          </p:nvSpPr>
          <p:spPr>
            <a:xfrm rot="-2700000">
              <a:off x="6782013" y="-26000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349" name="Google Shape;349;p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7"/>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351" name="Google Shape;351;p7"/>
          <p:cNvGrpSpPr/>
          <p:nvPr/>
        </p:nvGrpSpPr>
        <p:grpSpPr>
          <a:xfrm flipH="1">
            <a:off x="-671188" y="5315791"/>
            <a:ext cx="6997396" cy="3989533"/>
            <a:chOff x="-258616" y="3430829"/>
            <a:chExt cx="5249359" cy="2992224"/>
          </a:xfrm>
        </p:grpSpPr>
        <p:pic>
          <p:nvPicPr>
            <p:cNvPr id="352" name="Google Shape;352;p7"/>
            <p:cNvPicPr preferRelativeResize="0"/>
            <p:nvPr/>
          </p:nvPicPr>
          <p:blipFill rotWithShape="1">
            <a:blip r:embed="rId2">
              <a:alphaModFix/>
            </a:blip>
            <a:srcRect b="26177" l="16960" r="7121" t="24718"/>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4" name="Google Shape;354;p7"/>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5" name="Google Shape;355;p7"/>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6" name="Google Shape;356;p7"/>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7" name="Google Shape;357;p7"/>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0" name="Google Shape;360;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3" name="Google Shape;36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sp>
        <p:nvSpPr>
          <p:cNvPr id="365" name="Google Shape;365;p8"/>
          <p:cNvSpPr txBox="1"/>
          <p:nvPr>
            <p:ph type="title"/>
          </p:nvPr>
        </p:nvSpPr>
        <p:spPr>
          <a:xfrm>
            <a:off x="950729" y="2830133"/>
            <a:ext cx="9727500" cy="1213500"/>
          </a:xfrm>
          <a:prstGeom prst="rect">
            <a:avLst/>
          </a:prstGeom>
        </p:spPr>
        <p:txBody>
          <a:bodyPr anchorCtr="0" anchor="ctr" bIns="121875" lIns="121875" spcFirstLastPara="1" rIns="121875" wrap="square" tIns="121875">
            <a:noAutofit/>
          </a:bodyPr>
          <a:lstStyle>
            <a:lvl1pPr lvl="0">
              <a:lnSpc>
                <a:spcPct val="80000"/>
              </a:lnSpc>
              <a:spcBef>
                <a:spcPts val="0"/>
              </a:spcBef>
              <a:spcAft>
                <a:spcPts val="0"/>
              </a:spcAft>
              <a:buSzPts val="6400"/>
              <a:buNone/>
              <a:defRPr sz="8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grpSp>
        <p:nvGrpSpPr>
          <p:cNvPr id="366" name="Google Shape;366;p8"/>
          <p:cNvGrpSpPr/>
          <p:nvPr/>
        </p:nvGrpSpPr>
        <p:grpSpPr>
          <a:xfrm>
            <a:off x="8632255" y="-2055445"/>
            <a:ext cx="3443619" cy="3212833"/>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9" name="Google Shape;369;p8"/>
              <p:cNvSpPr/>
              <p:nvPr/>
            </p:nvSpPr>
            <p:spPr>
              <a:xfrm rot="5400000">
                <a:off x="391825" y="3465468"/>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370" name="Google Shape;370;p8"/>
            <p:cNvSpPr/>
            <p:nvPr/>
          </p:nvSpPr>
          <p:spPr>
            <a:xfrm rot="5400000">
              <a:off x="7783092" y="-77047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1" name="Google Shape;371;p8"/>
            <p:cNvSpPr/>
            <p:nvPr/>
          </p:nvSpPr>
          <p:spPr>
            <a:xfrm rot="5400000">
              <a:off x="7617537" y="-361157"/>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4" name="Google Shape;374;p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 name="Shape 375"/>
        <p:cNvGrpSpPr/>
        <p:nvPr/>
      </p:nvGrpSpPr>
      <p:grpSpPr>
        <a:xfrm>
          <a:off x="0" y="0"/>
          <a:ext cx="0" cy="0"/>
          <a:chOff x="0" y="0"/>
          <a:chExt cx="0" cy="0"/>
        </a:xfrm>
      </p:grpSpPr>
      <p:sp>
        <p:nvSpPr>
          <p:cNvPr id="376" name="Google Shape;376;p9"/>
          <p:cNvSpPr txBox="1"/>
          <p:nvPr>
            <p:ph type="title"/>
          </p:nvPr>
        </p:nvSpPr>
        <p:spPr>
          <a:xfrm>
            <a:off x="959760" y="1226333"/>
            <a:ext cx="4192500" cy="1871100"/>
          </a:xfrm>
          <a:prstGeom prst="rect">
            <a:avLst/>
          </a:prstGeom>
        </p:spPr>
        <p:txBody>
          <a:bodyPr anchorCtr="0" anchor="b" bIns="121875" lIns="121875" spcFirstLastPara="1" rIns="121875" wrap="square" tIns="12187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77" name="Google Shape;377;p9"/>
          <p:cNvSpPr txBox="1"/>
          <p:nvPr>
            <p:ph idx="1" type="subTitle"/>
          </p:nvPr>
        </p:nvSpPr>
        <p:spPr>
          <a:xfrm>
            <a:off x="959760" y="3504467"/>
            <a:ext cx="4192500" cy="2127300"/>
          </a:xfrm>
          <a:prstGeom prst="rect">
            <a:avLst/>
          </a:prstGeom>
        </p:spPr>
        <p:txBody>
          <a:bodyPr anchorCtr="0" anchor="t" bIns="121875" lIns="121875" spcFirstLastPara="1" rIns="121875" wrap="square" tIns="121875">
            <a:noAutofit/>
          </a:bodyPr>
          <a:lstStyle>
            <a:lvl1pPr lvl="0" rtl="0">
              <a:spcBef>
                <a:spcPts val="0"/>
              </a:spcBef>
              <a:spcAft>
                <a:spcPts val="0"/>
              </a:spcAft>
              <a:buSzPts val="1100"/>
              <a:buFont typeface="Open Sans"/>
              <a:buChar char="●"/>
              <a:defRPr/>
            </a:lvl1pPr>
            <a:lvl2pPr lvl="1" rtl="0" algn="ctr">
              <a:lnSpc>
                <a:spcPct val="100000"/>
              </a:lnSpc>
              <a:spcBef>
                <a:spcPts val="0"/>
              </a:spcBef>
              <a:spcAft>
                <a:spcPts val="0"/>
              </a:spcAft>
              <a:buSzPts val="1100"/>
              <a:buFont typeface="Open Sans"/>
              <a:buChar char="○"/>
              <a:defRPr/>
            </a:lvl2pPr>
            <a:lvl3pPr lvl="2" rtl="0" algn="ctr">
              <a:lnSpc>
                <a:spcPct val="100000"/>
              </a:lnSpc>
              <a:spcBef>
                <a:spcPts val="0"/>
              </a:spcBef>
              <a:spcAft>
                <a:spcPts val="0"/>
              </a:spcAft>
              <a:buSzPts val="1100"/>
              <a:buFont typeface="Open Sans"/>
              <a:buChar char="■"/>
              <a:defRPr/>
            </a:lvl3pPr>
            <a:lvl4pPr lvl="3" rtl="0" algn="ctr">
              <a:lnSpc>
                <a:spcPct val="100000"/>
              </a:lnSpc>
              <a:spcBef>
                <a:spcPts val="0"/>
              </a:spcBef>
              <a:spcAft>
                <a:spcPts val="0"/>
              </a:spcAft>
              <a:buSzPts val="1100"/>
              <a:buFont typeface="Open Sans"/>
              <a:buChar char="●"/>
              <a:defRPr/>
            </a:lvl4pPr>
            <a:lvl5pPr lvl="4" rtl="0" algn="ctr">
              <a:lnSpc>
                <a:spcPct val="100000"/>
              </a:lnSpc>
              <a:spcBef>
                <a:spcPts val="0"/>
              </a:spcBef>
              <a:spcAft>
                <a:spcPts val="0"/>
              </a:spcAft>
              <a:buSzPts val="1600"/>
              <a:buFont typeface="Open Sans"/>
              <a:buChar char="○"/>
              <a:defRPr/>
            </a:lvl5pPr>
            <a:lvl6pPr lvl="5" rtl="0" algn="ctr">
              <a:lnSpc>
                <a:spcPct val="100000"/>
              </a:lnSpc>
              <a:spcBef>
                <a:spcPts val="0"/>
              </a:spcBef>
              <a:spcAft>
                <a:spcPts val="0"/>
              </a:spcAft>
              <a:buSzPts val="1600"/>
              <a:buFont typeface="Open Sans"/>
              <a:buChar char="■"/>
              <a:defRPr/>
            </a:lvl6pPr>
            <a:lvl7pPr lvl="6" rtl="0" algn="ctr">
              <a:lnSpc>
                <a:spcPct val="100000"/>
              </a:lnSpc>
              <a:spcBef>
                <a:spcPts val="0"/>
              </a:spcBef>
              <a:spcAft>
                <a:spcPts val="0"/>
              </a:spcAft>
              <a:buSzPts val="900"/>
              <a:buFont typeface="Open Sans"/>
              <a:buChar char="●"/>
              <a:defRPr/>
            </a:lvl7pPr>
            <a:lvl8pPr lvl="7" rtl="0" algn="ctr">
              <a:lnSpc>
                <a:spcPct val="100000"/>
              </a:lnSpc>
              <a:spcBef>
                <a:spcPts val="0"/>
              </a:spcBef>
              <a:spcAft>
                <a:spcPts val="0"/>
              </a:spcAft>
              <a:buSzPts val="900"/>
              <a:buFont typeface="Open Sans"/>
              <a:buChar char="○"/>
              <a:defRPr/>
            </a:lvl8pPr>
            <a:lvl9pPr lvl="8" rtl="0" algn="ctr">
              <a:lnSpc>
                <a:spcPct val="100000"/>
              </a:lnSpc>
              <a:spcBef>
                <a:spcPts val="0"/>
              </a:spcBef>
              <a:spcAft>
                <a:spcPts val="0"/>
              </a:spcAft>
              <a:buSzPts val="800"/>
              <a:buFont typeface="Open Sans"/>
              <a:buChar char="■"/>
              <a:defRPr/>
            </a:lvl9pPr>
          </a:lstStyle>
          <a:p/>
        </p:txBody>
      </p:sp>
      <p:sp>
        <p:nvSpPr>
          <p:cNvPr id="378" name="Google Shape;378;p9"/>
          <p:cNvSpPr/>
          <p:nvPr>
            <p:ph idx="2" type="pic"/>
          </p:nvPr>
        </p:nvSpPr>
        <p:spPr>
          <a:xfrm>
            <a:off x="5513020" y="719333"/>
            <a:ext cx="5725500" cy="5425500"/>
          </a:xfrm>
          <a:prstGeom prst="snip1Rect">
            <a:avLst>
              <a:gd fmla="val 16667" name="adj"/>
            </a:avLst>
          </a:prstGeom>
          <a:noFill/>
          <a:ln>
            <a:noFill/>
          </a:ln>
        </p:spPr>
      </p:sp>
      <p:grpSp>
        <p:nvGrpSpPr>
          <p:cNvPr id="379" name="Google Shape;379;p9"/>
          <p:cNvGrpSpPr/>
          <p:nvPr/>
        </p:nvGrpSpPr>
        <p:grpSpPr>
          <a:xfrm>
            <a:off x="-3190489" y="-2180665"/>
            <a:ext cx="6278984" cy="7126028"/>
            <a:chOff x="-2317265" y="-1559338"/>
            <a:chExt cx="4710415" cy="5344655"/>
          </a:xfrm>
        </p:grpSpPr>
        <p:pic>
          <p:nvPicPr>
            <p:cNvPr id="380" name="Google Shape;380;p9"/>
            <p:cNvPicPr preferRelativeResize="0"/>
            <p:nvPr/>
          </p:nvPicPr>
          <p:blipFill rotWithShape="1">
            <a:blip r:embed="rId2">
              <a:alphaModFix/>
            </a:blip>
            <a:srcRect b="26177" l="16960" r="7121" t="24718"/>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4" name="Google Shape;394;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7" name="Google Shape;397;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398" name="Google Shape;398;p9"/>
            <p:cNvSpPr/>
            <p:nvPr/>
          </p:nvSpPr>
          <p:spPr>
            <a:xfrm rot="5400000">
              <a:off x="501466" y="-1277128"/>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1" name="Google Shape;401;p9"/>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2" name="Google Shape;402;p9"/>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3" name="Google Shape;403;p9"/>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4" name="Google Shape;404;p9"/>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5" name="Google Shape;405;p9"/>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6" name="Google Shape;406;p9"/>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407" name="Google Shape;407;p9"/>
          <p:cNvGrpSpPr/>
          <p:nvPr/>
        </p:nvGrpSpPr>
        <p:grpSpPr>
          <a:xfrm>
            <a:off x="8957640" y="3864323"/>
            <a:ext cx="5226027" cy="4285092"/>
            <a:chOff x="6643710" y="2822113"/>
            <a:chExt cx="3920501" cy="3213899"/>
          </a:xfrm>
        </p:grpSpPr>
        <p:sp>
          <p:nvSpPr>
            <p:cNvPr id="408" name="Google Shape;408;p9"/>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409" name="Google Shape;409;p9"/>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2" name="Google Shape;412;p9"/>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3" name="Google Shape;413;p9"/>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6" name="Google Shape;416;p9"/>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7" name="Google Shape;417;p9"/>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418" name="Google Shape;418;p9"/>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9" name="Google Shape;419;p9"/>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420" name="Google Shape;420;p9"/>
          <p:cNvGrpSpPr/>
          <p:nvPr/>
        </p:nvGrpSpPr>
        <p:grpSpPr>
          <a:xfrm>
            <a:off x="-2603582" y="6421834"/>
            <a:ext cx="6077103" cy="178796"/>
            <a:chOff x="796100" y="3019701"/>
            <a:chExt cx="4558967" cy="134100"/>
          </a:xfrm>
        </p:grpSpPr>
        <p:sp>
          <p:nvSpPr>
            <p:cNvPr id="421" name="Google Shape;421;p9"/>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422" name="Google Shape;422;p9"/>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423" name="Google Shape;423;p9"/>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4" name="Shape 424"/>
        <p:cNvGrpSpPr/>
        <p:nvPr/>
      </p:nvGrpSpPr>
      <p:grpSpPr>
        <a:xfrm>
          <a:off x="0" y="0"/>
          <a:ext cx="0" cy="0"/>
          <a:chOff x="0" y="0"/>
          <a:chExt cx="0" cy="0"/>
        </a:xfrm>
      </p:grpSpPr>
      <p:sp>
        <p:nvSpPr>
          <p:cNvPr id="425" name="Google Shape;425;p10"/>
          <p:cNvSpPr/>
          <p:nvPr>
            <p:ph idx="2" type="pic"/>
          </p:nvPr>
        </p:nvSpPr>
        <p:spPr>
          <a:xfrm>
            <a:off x="0" y="0"/>
            <a:ext cx="12189000" cy="6858000"/>
          </a:xfrm>
          <a:prstGeom prst="rect">
            <a:avLst/>
          </a:prstGeom>
          <a:noFill/>
          <a:ln>
            <a:noFill/>
          </a:ln>
        </p:spPr>
      </p:sp>
      <p:sp>
        <p:nvSpPr>
          <p:cNvPr id="426" name="Google Shape;426;p10"/>
          <p:cNvSpPr txBox="1"/>
          <p:nvPr>
            <p:ph type="title"/>
          </p:nvPr>
        </p:nvSpPr>
        <p:spPr>
          <a:xfrm>
            <a:off x="959760" y="719333"/>
            <a:ext cx="4894800" cy="1243500"/>
          </a:xfrm>
          <a:prstGeom prst="rect">
            <a:avLst/>
          </a:prstGeom>
          <a:solidFill>
            <a:schemeClr val="lt1"/>
          </a:solidFill>
        </p:spPr>
        <p:txBody>
          <a:bodyPr anchorCtr="0" anchor="t" bIns="121875" lIns="121875" spcFirstLastPara="1" rIns="121875" wrap="square" tIns="121875">
            <a:noAutofit/>
          </a:bodyPr>
          <a:lstStyle>
            <a:lvl1pPr lvl="0" rtl="0" algn="ctr">
              <a:spcBef>
                <a:spcPts val="0"/>
              </a:spcBef>
              <a:spcAft>
                <a:spcPts val="0"/>
              </a:spcAft>
              <a:buSzPts val="4000"/>
              <a:buNone/>
              <a:defRPr sz="33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0729" y="593367"/>
            <a:ext cx="10287300" cy="763500"/>
          </a:xfrm>
          <a:prstGeom prst="rect">
            <a:avLst/>
          </a:prstGeom>
          <a:noFill/>
          <a:ln>
            <a:noFill/>
          </a:ln>
        </p:spPr>
        <p:txBody>
          <a:bodyPr anchorCtr="0" anchor="t" bIns="121875" lIns="121875" spcFirstLastPara="1" rIns="121875" wrap="square" tIns="121875">
            <a:noAutofit/>
          </a:bodyPr>
          <a:lstStyle>
            <a:lvl1pPr lvl="0" rtl="0">
              <a:spcBef>
                <a:spcPts val="0"/>
              </a:spcBef>
              <a:spcAft>
                <a:spcPts val="0"/>
              </a:spcAft>
              <a:buClr>
                <a:schemeClr val="dk2"/>
              </a:buClr>
              <a:buSzPts val="4000"/>
              <a:buFont typeface="IBM Plex Mono"/>
              <a:buNone/>
              <a:defRPr b="1" sz="4000">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4000"/>
              <a:buFont typeface="IBM Plex Mono"/>
              <a:buNone/>
              <a:defRPr b="1" sz="4000">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4000"/>
              <a:buFont typeface="IBM Plex Mono"/>
              <a:buNone/>
              <a:defRPr b="1" sz="4000">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4000"/>
              <a:buFont typeface="IBM Plex Mono"/>
              <a:buNone/>
              <a:defRPr b="1" sz="4000">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4000"/>
              <a:buFont typeface="IBM Plex Mono"/>
              <a:buNone/>
              <a:defRPr b="1" sz="4000">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4000"/>
              <a:buFont typeface="IBM Plex Mono"/>
              <a:buNone/>
              <a:defRPr b="1" sz="4000">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4000"/>
              <a:buFont typeface="IBM Plex Mono"/>
              <a:buNone/>
              <a:defRPr b="1" sz="4000">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4000"/>
              <a:buFont typeface="IBM Plex Mono"/>
              <a:buNone/>
              <a:defRPr b="1" sz="4000">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4000"/>
              <a:buFont typeface="IBM Plex Mono"/>
              <a:buNone/>
              <a:defRPr b="1" sz="4000">
                <a:solidFill>
                  <a:schemeClr val="dk2"/>
                </a:solidFill>
                <a:latin typeface="IBM Plex Mono"/>
                <a:ea typeface="IBM Plex Mono"/>
                <a:cs typeface="IBM Plex Mono"/>
                <a:sym typeface="IBM Plex Mono"/>
              </a:defRPr>
            </a:lvl9pPr>
          </a:lstStyle>
          <a:p/>
        </p:txBody>
      </p:sp>
      <p:sp>
        <p:nvSpPr>
          <p:cNvPr id="7" name="Google Shape;7;p1"/>
          <p:cNvSpPr txBox="1"/>
          <p:nvPr>
            <p:ph idx="1" type="body"/>
          </p:nvPr>
        </p:nvSpPr>
        <p:spPr>
          <a:xfrm>
            <a:off x="950729" y="1536633"/>
            <a:ext cx="10239900" cy="4555200"/>
          </a:xfrm>
          <a:prstGeom prst="rect">
            <a:avLst/>
          </a:prstGeom>
          <a:noFill/>
          <a:ln>
            <a:noFill/>
          </a:ln>
        </p:spPr>
        <p:txBody>
          <a:bodyPr anchorCtr="0" anchor="t" bIns="121875" lIns="121875" spcFirstLastPara="1" rIns="121875" wrap="square" tIns="121875">
            <a:noAutofit/>
          </a:bodyPr>
          <a:lstStyle>
            <a:lvl1pPr indent="-349250" lvl="0" marL="457200">
              <a:lnSpc>
                <a:spcPct val="115000"/>
              </a:lnSpc>
              <a:spcBef>
                <a:spcPts val="0"/>
              </a:spcBef>
              <a:spcAft>
                <a:spcPts val="0"/>
              </a:spcAft>
              <a:buClr>
                <a:schemeClr val="dk1"/>
              </a:buClr>
              <a:buSzPts val="1900"/>
              <a:buFont typeface="Poppins"/>
              <a:buChar char="●"/>
              <a:defRPr sz="1900">
                <a:solidFill>
                  <a:schemeClr val="dk1"/>
                </a:solidFill>
                <a:latin typeface="Poppins"/>
                <a:ea typeface="Poppins"/>
                <a:cs typeface="Poppins"/>
                <a:sym typeface="Poppins"/>
              </a:defRPr>
            </a:lvl1pPr>
            <a:lvl2pPr indent="-349250" lvl="1" marL="914400">
              <a:lnSpc>
                <a:spcPct val="115000"/>
              </a:lnSpc>
              <a:spcBef>
                <a:spcPts val="0"/>
              </a:spcBef>
              <a:spcAft>
                <a:spcPts val="0"/>
              </a:spcAft>
              <a:buClr>
                <a:schemeClr val="dk1"/>
              </a:buClr>
              <a:buSzPts val="1900"/>
              <a:buFont typeface="Poppins"/>
              <a:buChar char="○"/>
              <a:defRPr sz="1900">
                <a:solidFill>
                  <a:schemeClr val="dk1"/>
                </a:solidFill>
                <a:latin typeface="Poppins"/>
                <a:ea typeface="Poppins"/>
                <a:cs typeface="Poppins"/>
                <a:sym typeface="Poppins"/>
              </a:defRPr>
            </a:lvl2pPr>
            <a:lvl3pPr indent="-349250" lvl="2" marL="1371600">
              <a:lnSpc>
                <a:spcPct val="115000"/>
              </a:lnSpc>
              <a:spcBef>
                <a:spcPts val="0"/>
              </a:spcBef>
              <a:spcAft>
                <a:spcPts val="0"/>
              </a:spcAft>
              <a:buClr>
                <a:schemeClr val="dk1"/>
              </a:buClr>
              <a:buSzPts val="1900"/>
              <a:buFont typeface="Poppins"/>
              <a:buChar char="■"/>
              <a:defRPr sz="1900">
                <a:solidFill>
                  <a:schemeClr val="dk1"/>
                </a:solidFill>
                <a:latin typeface="Poppins"/>
                <a:ea typeface="Poppins"/>
                <a:cs typeface="Poppins"/>
                <a:sym typeface="Poppins"/>
              </a:defRPr>
            </a:lvl3pPr>
            <a:lvl4pPr indent="-349250" lvl="3" marL="1828800">
              <a:lnSpc>
                <a:spcPct val="115000"/>
              </a:lnSpc>
              <a:spcBef>
                <a:spcPts val="0"/>
              </a:spcBef>
              <a:spcAft>
                <a:spcPts val="0"/>
              </a:spcAft>
              <a:buClr>
                <a:schemeClr val="dk1"/>
              </a:buClr>
              <a:buSzPts val="1900"/>
              <a:buFont typeface="Poppins"/>
              <a:buChar char="●"/>
              <a:defRPr sz="1900">
                <a:solidFill>
                  <a:schemeClr val="dk1"/>
                </a:solidFill>
                <a:latin typeface="Poppins"/>
                <a:ea typeface="Poppins"/>
                <a:cs typeface="Poppins"/>
                <a:sym typeface="Poppins"/>
              </a:defRPr>
            </a:lvl4pPr>
            <a:lvl5pPr indent="-349250" lvl="4" marL="2286000">
              <a:lnSpc>
                <a:spcPct val="115000"/>
              </a:lnSpc>
              <a:spcBef>
                <a:spcPts val="0"/>
              </a:spcBef>
              <a:spcAft>
                <a:spcPts val="0"/>
              </a:spcAft>
              <a:buClr>
                <a:schemeClr val="dk1"/>
              </a:buClr>
              <a:buSzPts val="1900"/>
              <a:buFont typeface="Poppins"/>
              <a:buChar char="○"/>
              <a:defRPr sz="1900">
                <a:solidFill>
                  <a:schemeClr val="dk1"/>
                </a:solidFill>
                <a:latin typeface="Poppins"/>
                <a:ea typeface="Poppins"/>
                <a:cs typeface="Poppins"/>
                <a:sym typeface="Poppins"/>
              </a:defRPr>
            </a:lvl5pPr>
            <a:lvl6pPr indent="-349250" lvl="5" marL="2743200">
              <a:lnSpc>
                <a:spcPct val="115000"/>
              </a:lnSpc>
              <a:spcBef>
                <a:spcPts val="0"/>
              </a:spcBef>
              <a:spcAft>
                <a:spcPts val="0"/>
              </a:spcAft>
              <a:buClr>
                <a:schemeClr val="dk1"/>
              </a:buClr>
              <a:buSzPts val="1900"/>
              <a:buFont typeface="Poppins"/>
              <a:buChar char="■"/>
              <a:defRPr sz="1900">
                <a:solidFill>
                  <a:schemeClr val="dk1"/>
                </a:solidFill>
                <a:latin typeface="Poppins"/>
                <a:ea typeface="Poppins"/>
                <a:cs typeface="Poppins"/>
                <a:sym typeface="Poppins"/>
              </a:defRPr>
            </a:lvl6pPr>
            <a:lvl7pPr indent="-349250" lvl="6" marL="3200400">
              <a:lnSpc>
                <a:spcPct val="115000"/>
              </a:lnSpc>
              <a:spcBef>
                <a:spcPts val="0"/>
              </a:spcBef>
              <a:spcAft>
                <a:spcPts val="0"/>
              </a:spcAft>
              <a:buClr>
                <a:schemeClr val="dk1"/>
              </a:buClr>
              <a:buSzPts val="1900"/>
              <a:buFont typeface="Poppins"/>
              <a:buChar char="●"/>
              <a:defRPr sz="1900">
                <a:solidFill>
                  <a:schemeClr val="dk1"/>
                </a:solidFill>
                <a:latin typeface="Poppins"/>
                <a:ea typeface="Poppins"/>
                <a:cs typeface="Poppins"/>
                <a:sym typeface="Poppins"/>
              </a:defRPr>
            </a:lvl7pPr>
            <a:lvl8pPr indent="-349250" lvl="7" marL="3657600">
              <a:lnSpc>
                <a:spcPct val="115000"/>
              </a:lnSpc>
              <a:spcBef>
                <a:spcPts val="0"/>
              </a:spcBef>
              <a:spcAft>
                <a:spcPts val="0"/>
              </a:spcAft>
              <a:buClr>
                <a:schemeClr val="dk1"/>
              </a:buClr>
              <a:buSzPts val="1900"/>
              <a:buFont typeface="Poppins"/>
              <a:buChar char="○"/>
              <a:defRPr sz="1900">
                <a:solidFill>
                  <a:schemeClr val="dk1"/>
                </a:solidFill>
                <a:latin typeface="Poppins"/>
                <a:ea typeface="Poppins"/>
                <a:cs typeface="Poppins"/>
                <a:sym typeface="Poppins"/>
              </a:defRPr>
            </a:lvl8pPr>
            <a:lvl9pPr indent="-349250" lvl="8" marL="4114800">
              <a:lnSpc>
                <a:spcPct val="115000"/>
              </a:lnSpc>
              <a:spcBef>
                <a:spcPts val="0"/>
              </a:spcBef>
              <a:spcAft>
                <a:spcPts val="0"/>
              </a:spcAft>
              <a:buClr>
                <a:schemeClr val="dk1"/>
              </a:buClr>
              <a:buSzPts val="1900"/>
              <a:buFont typeface="Poppins"/>
              <a:buChar char="■"/>
              <a:defRPr sz="19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developers.google.com/machine-learning/crash-course/linear-regression/loss" TargetMode="External"/><Relationship Id="rId4" Type="http://schemas.openxmlformats.org/officeDocument/2006/relationships/hyperlink" Target="https://www.kaggle.com/datasets/ayuraj/asl-dataset/data" TargetMode="External"/><Relationship Id="rId5" Type="http://schemas.openxmlformats.org/officeDocument/2006/relationships/hyperlink" Target="https://www.kaggle.com/datasets/lexset/synthetic-asl-alphabet/data?select=Train_Alphabet" TargetMode="External"/><Relationship Id="rId6" Type="http://schemas.openxmlformats.org/officeDocument/2006/relationships/hyperlink" Target="https://matplotlib.org/stable/users/index" TargetMode="External"/><Relationship Id="rId7" Type="http://schemas.openxmlformats.org/officeDocument/2006/relationships/hyperlink" Target="https://www.geeksforgeeks.org/ml-one-hot-encod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drive.google.com/file/d/1-Yz9pzQmuA2Vt5f7O2MGiyLfyaZkwij2/view"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www.kaggle.com/datasets/lexset/synthetic-asl-alphabet/data?select=Train_Alphabet" TargetMode="External"/><Relationship Id="rId4" Type="http://schemas.openxmlformats.org/officeDocument/2006/relationships/hyperlink" Target="https://www.kaggle.com/datasets/ayuraj/asl-dataset/data" TargetMode="External"/><Relationship Id="rId9"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0.png"/><Relationship Id="rId10"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hyperlink" Target="http://drive.google.com/file/d/1-j5BwHOUnFLJiFBkxrHXV4IeOvbtiUmc/view" TargetMode="Externa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4" name="Shape 1424"/>
        <p:cNvGrpSpPr/>
        <p:nvPr/>
      </p:nvGrpSpPr>
      <p:grpSpPr>
        <a:xfrm>
          <a:off x="0" y="0"/>
          <a:ext cx="0" cy="0"/>
          <a:chOff x="0" y="0"/>
          <a:chExt cx="0" cy="0"/>
        </a:xfrm>
      </p:grpSpPr>
      <p:sp>
        <p:nvSpPr>
          <p:cNvPr id="1425" name="Google Shape;1425;p32"/>
          <p:cNvSpPr txBox="1"/>
          <p:nvPr>
            <p:ph idx="1" type="subTitle"/>
          </p:nvPr>
        </p:nvSpPr>
        <p:spPr>
          <a:xfrm>
            <a:off x="1462101" y="4608333"/>
            <a:ext cx="6508500" cy="634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Bridging the communication gap between ASL speakers using machine learning.</a:t>
            </a:r>
            <a:endParaRPr/>
          </a:p>
        </p:txBody>
      </p:sp>
      <p:sp>
        <p:nvSpPr>
          <p:cNvPr id="1426" name="Google Shape;1426;p32"/>
          <p:cNvSpPr txBox="1"/>
          <p:nvPr>
            <p:ph type="ctrTitle"/>
          </p:nvPr>
        </p:nvSpPr>
        <p:spPr>
          <a:xfrm>
            <a:off x="1462101" y="1088432"/>
            <a:ext cx="9297300" cy="3102000"/>
          </a:xfrm>
          <a:prstGeom prst="rect">
            <a:avLst/>
          </a:prstGeom>
        </p:spPr>
        <p:txBody>
          <a:bodyPr anchorCtr="0" anchor="b" bIns="121875" lIns="121875" spcFirstLastPara="1" rIns="121875" wrap="square" tIns="121875">
            <a:noAutofit/>
          </a:bodyPr>
          <a:lstStyle/>
          <a:p>
            <a:pPr indent="0" lvl="0" marL="0" rtl="0" algn="l">
              <a:spcBef>
                <a:spcPts val="0"/>
              </a:spcBef>
              <a:spcAft>
                <a:spcPts val="0"/>
              </a:spcAft>
              <a:buNone/>
            </a:pPr>
            <a:r>
              <a:rPr lang="en"/>
              <a:t>Real-Time ASL Detection</a:t>
            </a:r>
            <a:endParaRPr>
              <a:solidFill>
                <a:schemeClr val="dk1"/>
              </a:solidFill>
            </a:endParaRPr>
          </a:p>
        </p:txBody>
      </p:sp>
      <p:grpSp>
        <p:nvGrpSpPr>
          <p:cNvPr id="1427" name="Google Shape;1427;p32"/>
          <p:cNvGrpSpPr/>
          <p:nvPr/>
        </p:nvGrpSpPr>
        <p:grpSpPr>
          <a:xfrm>
            <a:off x="1462101" y="4323640"/>
            <a:ext cx="5247599" cy="178755"/>
            <a:chOff x="1096850" y="3242811"/>
            <a:chExt cx="3936683" cy="134070"/>
          </a:xfrm>
        </p:grpSpPr>
        <p:cxnSp>
          <p:nvCxnSpPr>
            <p:cNvPr id="1428" name="Google Shape;1428;p32"/>
            <p:cNvCxnSpPr/>
            <p:nvPr/>
          </p:nvCxnSpPr>
          <p:spPr>
            <a:xfrm>
              <a:off x="1096850" y="3309850"/>
              <a:ext cx="3840600" cy="0"/>
            </a:xfrm>
            <a:prstGeom prst="straightConnector1">
              <a:avLst/>
            </a:prstGeom>
            <a:noFill/>
            <a:ln cap="flat" cmpd="sng" w="9525">
              <a:solidFill>
                <a:schemeClr val="dk2"/>
              </a:solidFill>
              <a:prstDash val="solid"/>
              <a:round/>
              <a:headEnd len="med" w="med" type="none"/>
              <a:tailEnd len="med" w="med" type="none"/>
            </a:ln>
          </p:spPr>
        </p:cxnSp>
        <p:grpSp>
          <p:nvGrpSpPr>
            <p:cNvPr id="1429" name="Google Shape;1429;p32"/>
            <p:cNvGrpSpPr/>
            <p:nvPr/>
          </p:nvGrpSpPr>
          <p:grpSpPr>
            <a:xfrm>
              <a:off x="4899464" y="3242811"/>
              <a:ext cx="134070" cy="134070"/>
              <a:chOff x="8382514" y="1084976"/>
              <a:chExt cx="265800" cy="265800"/>
            </a:xfrm>
          </p:grpSpPr>
          <p:sp>
            <p:nvSpPr>
              <p:cNvPr id="1430" name="Google Shape;1430;p32"/>
              <p:cNvSpPr/>
              <p:nvPr/>
            </p:nvSpPr>
            <p:spPr>
              <a:xfrm>
                <a:off x="8442213" y="1144734"/>
                <a:ext cx="146400" cy="1464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31" name="Google Shape;1431;p32"/>
              <p:cNvSpPr/>
              <p:nvPr/>
            </p:nvSpPr>
            <p:spPr>
              <a:xfrm>
                <a:off x="8382514" y="1084976"/>
                <a:ext cx="265800" cy="2658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1432" name="Google Shape;1432;p32"/>
          <p:cNvGrpSpPr/>
          <p:nvPr/>
        </p:nvGrpSpPr>
        <p:grpSpPr>
          <a:xfrm>
            <a:off x="8410598" y="1276605"/>
            <a:ext cx="4671785" cy="6825436"/>
            <a:chOff x="6309526" y="836950"/>
            <a:chExt cx="3504715" cy="5119205"/>
          </a:xfrm>
        </p:grpSpPr>
        <p:sp>
          <p:nvSpPr>
            <p:cNvPr id="1433" name="Google Shape;1433;p32"/>
            <p:cNvSpPr/>
            <p:nvPr/>
          </p:nvSpPr>
          <p:spPr>
            <a:xfrm>
              <a:off x="6309526" y="8369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434" name="Google Shape;1434;p32"/>
            <p:cNvGrpSpPr/>
            <p:nvPr/>
          </p:nvGrpSpPr>
          <p:grpSpPr>
            <a:xfrm>
              <a:off x="7728436" y="3524084"/>
              <a:ext cx="134004" cy="134004"/>
              <a:chOff x="8356813" y="1074288"/>
              <a:chExt cx="351900" cy="351900"/>
            </a:xfrm>
          </p:grpSpPr>
          <p:sp>
            <p:nvSpPr>
              <p:cNvPr id="1435" name="Google Shape;1435;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36" name="Google Shape;1436;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437" name="Google Shape;1437;p32"/>
            <p:cNvGrpSpPr/>
            <p:nvPr/>
          </p:nvGrpSpPr>
          <p:grpSpPr>
            <a:xfrm>
              <a:off x="7344361" y="3150259"/>
              <a:ext cx="134004" cy="134004"/>
              <a:chOff x="8356813" y="1074288"/>
              <a:chExt cx="351900" cy="351900"/>
            </a:xfrm>
          </p:grpSpPr>
          <p:sp>
            <p:nvSpPr>
              <p:cNvPr id="1438" name="Google Shape;1438;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39" name="Google Shape;1439;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grpSp>
        <p:grpSp>
          <p:nvGrpSpPr>
            <p:cNvPr id="1440" name="Google Shape;1440;p32"/>
            <p:cNvGrpSpPr/>
            <p:nvPr/>
          </p:nvGrpSpPr>
          <p:grpSpPr>
            <a:xfrm>
              <a:off x="8337811" y="2464059"/>
              <a:ext cx="134004" cy="134004"/>
              <a:chOff x="8356813" y="1074288"/>
              <a:chExt cx="351900" cy="351900"/>
            </a:xfrm>
          </p:grpSpPr>
          <p:sp>
            <p:nvSpPr>
              <p:cNvPr id="1441" name="Google Shape;1441;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42" name="Google Shape;1442;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1443" name="Google Shape;1443;p32"/>
            <p:cNvSpPr/>
            <p:nvPr/>
          </p:nvSpPr>
          <p:spPr>
            <a:xfrm rot="5400000">
              <a:off x="7687039" y="1023058"/>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1444" name="Google Shape;1444;p32"/>
          <p:cNvSpPr txBox="1"/>
          <p:nvPr/>
        </p:nvSpPr>
        <p:spPr>
          <a:xfrm>
            <a:off x="8913403" y="-1900"/>
            <a:ext cx="3248700" cy="1275900"/>
          </a:xfrm>
          <a:prstGeom prst="rect">
            <a:avLst/>
          </a:prstGeom>
          <a:noFill/>
          <a:ln>
            <a:noFill/>
          </a:ln>
        </p:spPr>
        <p:txBody>
          <a:bodyPr anchorCtr="0" anchor="t" bIns="121875" lIns="121875" spcFirstLastPara="1" rIns="121875" wrap="square" tIns="121875">
            <a:noAutofit/>
          </a:bodyPr>
          <a:lstStyle/>
          <a:p>
            <a:pPr indent="0" lvl="0" marL="0" rtl="0" algn="r">
              <a:spcBef>
                <a:spcPts val="0"/>
              </a:spcBef>
              <a:spcAft>
                <a:spcPts val="0"/>
              </a:spcAft>
              <a:buNone/>
            </a:pPr>
            <a:r>
              <a:rPr lang="en" sz="1900">
                <a:solidFill>
                  <a:schemeClr val="dk1"/>
                </a:solidFill>
                <a:latin typeface="Poppins"/>
                <a:ea typeface="Poppins"/>
                <a:cs typeface="Poppins"/>
                <a:sym typeface="Poppins"/>
              </a:rPr>
              <a:t>Amish Singh</a:t>
            </a:r>
            <a:br>
              <a:rPr lang="en" sz="1900">
                <a:solidFill>
                  <a:schemeClr val="dk1"/>
                </a:solidFill>
                <a:latin typeface="Poppins"/>
                <a:ea typeface="Poppins"/>
                <a:cs typeface="Poppins"/>
                <a:sym typeface="Poppins"/>
              </a:rPr>
            </a:br>
            <a:r>
              <a:rPr lang="en" sz="1900">
                <a:solidFill>
                  <a:schemeClr val="dk1"/>
                </a:solidFill>
                <a:latin typeface="Poppins"/>
                <a:ea typeface="Poppins"/>
                <a:cs typeface="Poppins"/>
                <a:sym typeface="Poppins"/>
              </a:rPr>
              <a:t>Northwood High School</a:t>
            </a:r>
            <a:endParaRPr sz="1900">
              <a:solidFill>
                <a:schemeClr val="dk1"/>
              </a:solidFill>
              <a:latin typeface="Poppins"/>
              <a:ea typeface="Poppins"/>
              <a:cs typeface="Poppins"/>
              <a:sym typeface="Poppins"/>
            </a:endParaRPr>
          </a:p>
          <a:p>
            <a:pPr indent="0" lvl="0" marL="0" rtl="0" algn="r">
              <a:spcBef>
                <a:spcPts val="0"/>
              </a:spcBef>
              <a:spcAft>
                <a:spcPts val="0"/>
              </a:spcAft>
              <a:buNone/>
            </a:pPr>
            <a:r>
              <a:rPr lang="en" sz="1900">
                <a:solidFill>
                  <a:schemeClr val="dk1"/>
                </a:solidFill>
                <a:latin typeface="Poppins"/>
                <a:ea typeface="Poppins"/>
                <a:cs typeface="Poppins"/>
                <a:sym typeface="Poppins"/>
              </a:rPr>
              <a:t>Michelle Vela</a:t>
            </a:r>
            <a:endParaRPr sz="1900">
              <a:solidFill>
                <a:schemeClr val="dk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41"/>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Conclusion</a:t>
            </a:r>
            <a:endParaRPr/>
          </a:p>
        </p:txBody>
      </p:sp>
      <p:sp>
        <p:nvSpPr>
          <p:cNvPr id="1542" name="Google Shape;1542;p41"/>
          <p:cNvSpPr txBox="1"/>
          <p:nvPr>
            <p:ph idx="1" type="subTitle"/>
          </p:nvPr>
        </p:nvSpPr>
        <p:spPr>
          <a:xfrm>
            <a:off x="1229474" y="1593500"/>
            <a:ext cx="9999600" cy="453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400">
                <a:latin typeface="Arial"/>
                <a:ea typeface="Arial"/>
                <a:cs typeface="Arial"/>
                <a:sym typeface="Arial"/>
              </a:rPr>
              <a:t>The solution in the end that solved my problem was creating a computer vision-based model that uses a camera to take real-time pictures of ASL letters and convert them, allowing us to bridge the gap between ASL speakers and speakers of other languages. While at this time it is not a practical solution to spell out each word by hand, this model provides a valuable stepping stone into the future where I can add to our dataset and model and provide users the ability to now translate entire words and sentences in one clean swoop.</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Some next steps I could take would be to find possible ways to solve the issue of inaccurate predictions. A way I could do this would be to find larger and more varying datasets or use different neural network </a:t>
            </a:r>
            <a:r>
              <a:rPr lang="en" sz="1400">
                <a:latin typeface="Arial"/>
                <a:ea typeface="Arial"/>
                <a:cs typeface="Arial"/>
                <a:sym typeface="Arial"/>
              </a:rPr>
              <a:t>models,</a:t>
            </a:r>
            <a:r>
              <a:rPr lang="en" sz="1400">
                <a:latin typeface="Arial"/>
                <a:ea typeface="Arial"/>
                <a:cs typeface="Arial"/>
                <a:sym typeface="Arial"/>
              </a:rPr>
              <a:t> such as CNN. However, when taking into account constraints such as time it takes to process the image, data available, and simply my own experience in the field, these solutions are not possible at this time but instead something I could slowly work towards in the future.</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Further research could explore the impact of lighting and hand positioning on model accuracy. Variations in light intensity, shadows, and angles might cause the model to misinterpret gestures, highlighting the need for robust preprocessing techniques. Additionally, testing the model in real-world conditions, such as low-light environments or with users wearing gloves, could identify limitations and areas for improvement to enhance performance and usability.</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42"/>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Reflection</a:t>
            </a:r>
            <a:endParaRPr/>
          </a:p>
        </p:txBody>
      </p:sp>
      <p:sp>
        <p:nvSpPr>
          <p:cNvPr id="1548" name="Google Shape;1548;p42"/>
          <p:cNvSpPr txBox="1"/>
          <p:nvPr>
            <p:ph idx="4294967295" type="subTitle"/>
          </p:nvPr>
        </p:nvSpPr>
        <p:spPr>
          <a:xfrm>
            <a:off x="1229474" y="1593500"/>
            <a:ext cx="10269300" cy="4536900"/>
          </a:xfrm>
          <a:prstGeom prst="rect">
            <a:avLst/>
          </a:prstGeom>
        </p:spPr>
        <p:txBody>
          <a:bodyPr anchorCtr="0" anchor="t" bIns="121875" lIns="121875" spcFirstLastPara="1" rIns="121875" wrap="square" tIns="121875">
            <a:noAutofit/>
          </a:bodyPr>
          <a:lstStyle/>
          <a:p>
            <a:pPr indent="0" lvl="0" marL="0" rtl="0" algn="l">
              <a:spcBef>
                <a:spcPts val="1000"/>
              </a:spcBef>
              <a:spcAft>
                <a:spcPts val="0"/>
              </a:spcAft>
              <a:buNone/>
            </a:pPr>
            <a:r>
              <a:rPr lang="en" sz="1400">
                <a:solidFill>
                  <a:srgbClr val="000000"/>
                </a:solidFill>
                <a:latin typeface="Arial"/>
                <a:ea typeface="Arial"/>
                <a:cs typeface="Arial"/>
                <a:sym typeface="Arial"/>
              </a:rPr>
              <a:t>While the specific challenges and solutions in this project are tailored to the current dataset, the methods used to address them—such as retraining the model with diverse data—can be applied to other machine learning tasks. By using different datasets, the same approach can be adapted and applied to improve the performance of various machine learning models.</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en" sz="1400">
                <a:solidFill>
                  <a:srgbClr val="000000"/>
                </a:solidFill>
                <a:latin typeface="Arial"/>
                <a:ea typeface="Arial"/>
                <a:cs typeface="Arial"/>
                <a:sym typeface="Arial"/>
              </a:rPr>
              <a:t>My next steps towards researching this problem would be to figure out ways to make the model more accurate by researching new computer vision models such as convoluted neural networks, recurrent neural networks, and more. This takes priority over other aspects of expanding the model into taking in more complex signs, such as words, since even if I found a database containing all the information, without an accurate model it would be essentially useless in real-world applications.</a:t>
            </a:r>
            <a:endParaRPr sz="1400">
              <a:solidFill>
                <a:srgbClr val="000000"/>
              </a:solidFill>
              <a:latin typeface="Arial"/>
              <a:ea typeface="Arial"/>
              <a:cs typeface="Arial"/>
              <a:sym typeface="Arial"/>
            </a:endParaRPr>
          </a:p>
          <a:p>
            <a:pPr indent="0" lvl="0" marL="0" rtl="0" algn="l">
              <a:spcBef>
                <a:spcPts val="1200"/>
              </a:spcBef>
              <a:spcAft>
                <a:spcPts val="1200"/>
              </a:spcAft>
              <a:buNone/>
            </a:pPr>
            <a:r>
              <a:rPr lang="en" sz="1400">
                <a:solidFill>
                  <a:srgbClr val="000000"/>
                </a:solidFill>
                <a:latin typeface="Arial"/>
                <a:ea typeface="Arial"/>
                <a:cs typeface="Arial"/>
                <a:sym typeface="Arial"/>
              </a:rPr>
              <a:t>If I were to start this project from the beginning, some things I would’ve done differently include focusing on collecting a more diverse and larger dataset from the start instead of having to crunch and find one in the end. This would have helped in training a more accurate model by avoiding issues related to limited data diversity. Finally, I would have managed my time better in order to help test different models and be able to determine which one was the most effective and accurate. This also would have allowed me to spend less time on data preprocessing, as other models would not have the same problem as this o</a:t>
            </a:r>
            <a:r>
              <a:rPr lang="en" sz="1400">
                <a:solidFill>
                  <a:srgbClr val="000000"/>
                </a:solidFill>
                <a:latin typeface="Arial"/>
                <a:ea typeface="Arial"/>
                <a:cs typeface="Arial"/>
                <a:sym typeface="Arial"/>
              </a:rPr>
              <a:t>ne does.</a:t>
            </a:r>
            <a:endParaRPr sz="14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43"/>
          <p:cNvSpPr txBox="1"/>
          <p:nvPr>
            <p:ph type="title"/>
          </p:nvPr>
        </p:nvSpPr>
        <p:spPr>
          <a:xfrm>
            <a:off x="883560" y="2885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References</a:t>
            </a:r>
            <a:endParaRPr/>
          </a:p>
        </p:txBody>
      </p:sp>
      <p:sp>
        <p:nvSpPr>
          <p:cNvPr id="1554" name="Google Shape;1554;p43"/>
          <p:cNvSpPr txBox="1"/>
          <p:nvPr/>
        </p:nvSpPr>
        <p:spPr>
          <a:xfrm>
            <a:off x="2477917" y="1210733"/>
            <a:ext cx="5786700" cy="7635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lang="en">
                <a:solidFill>
                  <a:schemeClr val="dk1"/>
                </a:solidFill>
              </a:rPr>
              <a:t>Linear regression: Loss. (n.d.). Google for Developers. </a:t>
            </a:r>
            <a:r>
              <a:rPr lang="en" u="sng">
                <a:solidFill>
                  <a:schemeClr val="hlink"/>
                </a:solidFill>
                <a:hlinkClick r:id="rId3"/>
              </a:rPr>
              <a:t>https://developers.google.com/machine-learning/crash-course/linear-regression/loss</a:t>
            </a:r>
            <a:endParaRPr>
              <a:solidFill>
                <a:schemeClr val="dk1"/>
              </a:solidFill>
            </a:endParaRPr>
          </a:p>
        </p:txBody>
      </p:sp>
      <p:sp>
        <p:nvSpPr>
          <p:cNvPr id="1555" name="Google Shape;1555;p43"/>
          <p:cNvSpPr txBox="1"/>
          <p:nvPr/>
        </p:nvSpPr>
        <p:spPr>
          <a:xfrm>
            <a:off x="891306" y="1208483"/>
            <a:ext cx="963000" cy="768000"/>
          </a:xfrm>
          <a:prstGeom prst="rect">
            <a:avLst/>
          </a:prstGeom>
          <a:noFill/>
          <a:ln>
            <a:noFill/>
          </a:ln>
        </p:spPr>
        <p:txBody>
          <a:bodyPr anchorCtr="0" anchor="ctr" bIns="121875" lIns="121875" spcFirstLastPara="1" rIns="121875" wrap="square" tIns="121875">
            <a:noAutofit/>
          </a:bodyPr>
          <a:lstStyle/>
          <a:p>
            <a:pPr indent="0" lvl="0" marL="0" rtl="0" algn="r">
              <a:lnSpc>
                <a:spcPct val="100000"/>
              </a:lnSpc>
              <a:spcBef>
                <a:spcPts val="0"/>
              </a:spcBef>
              <a:spcAft>
                <a:spcPts val="0"/>
              </a:spcAft>
              <a:buNone/>
            </a:pPr>
            <a:r>
              <a:rPr b="1" lang="en" sz="4000">
                <a:solidFill>
                  <a:schemeClr val="dk2"/>
                </a:solidFill>
                <a:latin typeface="Poppins"/>
                <a:ea typeface="Poppins"/>
                <a:cs typeface="Poppins"/>
                <a:sym typeface="Poppins"/>
              </a:rPr>
              <a:t>01</a:t>
            </a:r>
            <a:endParaRPr b="1" sz="4000">
              <a:solidFill>
                <a:schemeClr val="dk2"/>
              </a:solidFill>
              <a:latin typeface="Poppins"/>
              <a:ea typeface="Poppins"/>
              <a:cs typeface="Poppins"/>
              <a:sym typeface="Poppins"/>
            </a:endParaRPr>
          </a:p>
        </p:txBody>
      </p:sp>
      <p:sp>
        <p:nvSpPr>
          <p:cNvPr id="1556" name="Google Shape;1556;p43"/>
          <p:cNvSpPr txBox="1"/>
          <p:nvPr/>
        </p:nvSpPr>
        <p:spPr>
          <a:xfrm>
            <a:off x="2477917" y="2104450"/>
            <a:ext cx="5786700" cy="7635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lang="en">
                <a:solidFill>
                  <a:schemeClr val="dk1"/>
                </a:solidFill>
              </a:rPr>
              <a:t>Find open datasets and machine learning projects | Kaggle. (n.d.). </a:t>
            </a:r>
            <a:r>
              <a:rPr lang="en" u="sng">
                <a:solidFill>
                  <a:schemeClr val="hlink"/>
                </a:solidFill>
                <a:hlinkClick r:id="rId4"/>
              </a:rPr>
              <a:t>https://www.kaggle.com/datasets/ayuraj/asl-dataset/data</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1557" name="Google Shape;1557;p43"/>
          <p:cNvSpPr txBox="1"/>
          <p:nvPr/>
        </p:nvSpPr>
        <p:spPr>
          <a:xfrm>
            <a:off x="967506" y="2102200"/>
            <a:ext cx="963000" cy="768000"/>
          </a:xfrm>
          <a:prstGeom prst="rect">
            <a:avLst/>
          </a:prstGeom>
          <a:noFill/>
          <a:ln>
            <a:noFill/>
          </a:ln>
        </p:spPr>
        <p:txBody>
          <a:bodyPr anchorCtr="0" anchor="ctr" bIns="121875" lIns="121875" spcFirstLastPara="1" rIns="121875" wrap="square" tIns="121875">
            <a:noAutofit/>
          </a:bodyPr>
          <a:lstStyle/>
          <a:p>
            <a:pPr indent="0" lvl="0" marL="0" rtl="0" algn="r">
              <a:lnSpc>
                <a:spcPct val="100000"/>
              </a:lnSpc>
              <a:spcBef>
                <a:spcPts val="0"/>
              </a:spcBef>
              <a:spcAft>
                <a:spcPts val="0"/>
              </a:spcAft>
              <a:buNone/>
            </a:pPr>
            <a:r>
              <a:rPr b="1" lang="en" sz="4000">
                <a:solidFill>
                  <a:schemeClr val="dk2"/>
                </a:solidFill>
                <a:latin typeface="Poppins"/>
                <a:ea typeface="Poppins"/>
                <a:cs typeface="Poppins"/>
                <a:sym typeface="Poppins"/>
              </a:rPr>
              <a:t>02</a:t>
            </a:r>
            <a:endParaRPr b="1" sz="4000">
              <a:solidFill>
                <a:schemeClr val="dk2"/>
              </a:solidFill>
              <a:latin typeface="Poppins"/>
              <a:ea typeface="Poppins"/>
              <a:cs typeface="Poppins"/>
              <a:sym typeface="Poppins"/>
            </a:endParaRPr>
          </a:p>
        </p:txBody>
      </p:sp>
      <p:sp>
        <p:nvSpPr>
          <p:cNvPr id="1558" name="Google Shape;1558;p43"/>
          <p:cNvSpPr txBox="1"/>
          <p:nvPr/>
        </p:nvSpPr>
        <p:spPr>
          <a:xfrm>
            <a:off x="2477917" y="2894850"/>
            <a:ext cx="5786700" cy="7635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lang="en">
                <a:solidFill>
                  <a:schemeClr val="dk1"/>
                </a:solidFill>
              </a:rPr>
              <a:t>Synthetic ASL Alphabet. (2022, June 17). </a:t>
            </a:r>
            <a:r>
              <a:rPr lang="en" u="sng">
                <a:solidFill>
                  <a:schemeClr val="hlink"/>
                </a:solidFill>
                <a:hlinkClick r:id="rId5"/>
              </a:rPr>
              <a:t>https://www.kaggle.com/datasets/lexset/synthetic-asl-alphabet/data?select=Train_Alphabet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1559" name="Google Shape;1559;p43"/>
          <p:cNvSpPr txBox="1"/>
          <p:nvPr/>
        </p:nvSpPr>
        <p:spPr>
          <a:xfrm>
            <a:off x="967506" y="2993125"/>
            <a:ext cx="963000" cy="768000"/>
          </a:xfrm>
          <a:prstGeom prst="rect">
            <a:avLst/>
          </a:prstGeom>
          <a:noFill/>
          <a:ln>
            <a:noFill/>
          </a:ln>
        </p:spPr>
        <p:txBody>
          <a:bodyPr anchorCtr="0" anchor="ctr" bIns="121875" lIns="121875" spcFirstLastPara="1" rIns="121875" wrap="square" tIns="121875">
            <a:noAutofit/>
          </a:bodyPr>
          <a:lstStyle/>
          <a:p>
            <a:pPr indent="0" lvl="0" marL="0" rtl="0" algn="r">
              <a:lnSpc>
                <a:spcPct val="100000"/>
              </a:lnSpc>
              <a:spcBef>
                <a:spcPts val="0"/>
              </a:spcBef>
              <a:spcAft>
                <a:spcPts val="0"/>
              </a:spcAft>
              <a:buNone/>
            </a:pPr>
            <a:r>
              <a:rPr b="1" lang="en" sz="4000">
                <a:solidFill>
                  <a:schemeClr val="dk2"/>
                </a:solidFill>
                <a:latin typeface="Poppins"/>
                <a:ea typeface="Poppins"/>
                <a:cs typeface="Poppins"/>
                <a:sym typeface="Poppins"/>
              </a:rPr>
              <a:t>03</a:t>
            </a:r>
            <a:endParaRPr b="1" sz="4000">
              <a:solidFill>
                <a:schemeClr val="dk2"/>
              </a:solidFill>
              <a:latin typeface="Poppins"/>
              <a:ea typeface="Poppins"/>
              <a:cs typeface="Poppins"/>
              <a:sym typeface="Poppins"/>
            </a:endParaRPr>
          </a:p>
        </p:txBody>
      </p:sp>
      <p:sp>
        <p:nvSpPr>
          <p:cNvPr id="1560" name="Google Shape;1560;p43"/>
          <p:cNvSpPr txBox="1"/>
          <p:nvPr/>
        </p:nvSpPr>
        <p:spPr>
          <a:xfrm>
            <a:off x="2477917" y="3886300"/>
            <a:ext cx="5786700" cy="7635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lang="en">
                <a:solidFill>
                  <a:schemeClr val="dk1"/>
                </a:solidFill>
              </a:rPr>
              <a:t>Using Matplotlib — Matplotlib 3.9.3 documentation. (n.d.). </a:t>
            </a:r>
            <a:r>
              <a:rPr lang="en" u="sng">
                <a:solidFill>
                  <a:schemeClr val="hlink"/>
                </a:solidFill>
                <a:hlinkClick r:id="rId6"/>
              </a:rPr>
              <a:t>https://matplotlib.org/stable/users/index</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1561" name="Google Shape;1561;p43"/>
          <p:cNvSpPr txBox="1"/>
          <p:nvPr/>
        </p:nvSpPr>
        <p:spPr>
          <a:xfrm>
            <a:off x="1013806" y="3884050"/>
            <a:ext cx="963000" cy="768000"/>
          </a:xfrm>
          <a:prstGeom prst="rect">
            <a:avLst/>
          </a:prstGeom>
          <a:noFill/>
          <a:ln>
            <a:noFill/>
          </a:ln>
        </p:spPr>
        <p:txBody>
          <a:bodyPr anchorCtr="0" anchor="ctr" bIns="121875" lIns="121875" spcFirstLastPara="1" rIns="121875" wrap="square" tIns="121875">
            <a:noAutofit/>
          </a:bodyPr>
          <a:lstStyle/>
          <a:p>
            <a:pPr indent="0" lvl="0" marL="0" rtl="0" algn="r">
              <a:lnSpc>
                <a:spcPct val="100000"/>
              </a:lnSpc>
              <a:spcBef>
                <a:spcPts val="0"/>
              </a:spcBef>
              <a:spcAft>
                <a:spcPts val="0"/>
              </a:spcAft>
              <a:buNone/>
            </a:pPr>
            <a:r>
              <a:rPr b="1" lang="en" sz="4000">
                <a:solidFill>
                  <a:schemeClr val="dk2"/>
                </a:solidFill>
                <a:latin typeface="Poppins"/>
                <a:ea typeface="Poppins"/>
                <a:cs typeface="Poppins"/>
                <a:sym typeface="Poppins"/>
              </a:rPr>
              <a:t>04</a:t>
            </a:r>
            <a:endParaRPr b="1" sz="4000">
              <a:solidFill>
                <a:schemeClr val="dk2"/>
              </a:solidFill>
              <a:latin typeface="Poppins"/>
              <a:ea typeface="Poppins"/>
              <a:cs typeface="Poppins"/>
              <a:sym typeface="Poppins"/>
            </a:endParaRPr>
          </a:p>
        </p:txBody>
      </p:sp>
      <p:sp>
        <p:nvSpPr>
          <p:cNvPr id="1562" name="Google Shape;1562;p43"/>
          <p:cNvSpPr txBox="1"/>
          <p:nvPr/>
        </p:nvSpPr>
        <p:spPr>
          <a:xfrm>
            <a:off x="1013806" y="4774975"/>
            <a:ext cx="963000" cy="768000"/>
          </a:xfrm>
          <a:prstGeom prst="rect">
            <a:avLst/>
          </a:prstGeom>
          <a:noFill/>
          <a:ln>
            <a:noFill/>
          </a:ln>
        </p:spPr>
        <p:txBody>
          <a:bodyPr anchorCtr="0" anchor="ctr" bIns="121875" lIns="121875" spcFirstLastPara="1" rIns="121875" wrap="square" tIns="121875">
            <a:noAutofit/>
          </a:bodyPr>
          <a:lstStyle/>
          <a:p>
            <a:pPr indent="0" lvl="0" marL="0" rtl="0" algn="r">
              <a:lnSpc>
                <a:spcPct val="100000"/>
              </a:lnSpc>
              <a:spcBef>
                <a:spcPts val="0"/>
              </a:spcBef>
              <a:spcAft>
                <a:spcPts val="0"/>
              </a:spcAft>
              <a:buNone/>
            </a:pPr>
            <a:r>
              <a:rPr b="1" lang="en" sz="4000">
                <a:solidFill>
                  <a:schemeClr val="dk2"/>
                </a:solidFill>
                <a:latin typeface="Poppins"/>
                <a:ea typeface="Poppins"/>
                <a:cs typeface="Poppins"/>
                <a:sym typeface="Poppins"/>
              </a:rPr>
              <a:t>05</a:t>
            </a:r>
            <a:endParaRPr b="1" sz="4000">
              <a:solidFill>
                <a:schemeClr val="dk2"/>
              </a:solidFill>
              <a:latin typeface="Poppins"/>
              <a:ea typeface="Poppins"/>
              <a:cs typeface="Poppins"/>
              <a:sym typeface="Poppins"/>
            </a:endParaRPr>
          </a:p>
        </p:txBody>
      </p:sp>
      <p:sp>
        <p:nvSpPr>
          <p:cNvPr id="1563" name="Google Shape;1563;p43"/>
          <p:cNvSpPr txBox="1"/>
          <p:nvPr/>
        </p:nvSpPr>
        <p:spPr>
          <a:xfrm>
            <a:off x="2477917" y="4777225"/>
            <a:ext cx="5786700" cy="7635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lang="en">
                <a:solidFill>
                  <a:schemeClr val="dk1"/>
                </a:solidFill>
              </a:rPr>
              <a:t>GeeksforGeeks. (2024, November 2). One hot encoding in machine learning. GeeksforGeeks. </a:t>
            </a:r>
            <a:r>
              <a:rPr lang="en" u="sng">
                <a:solidFill>
                  <a:schemeClr val="hlink"/>
                </a:solidFill>
                <a:hlinkClick r:id="rId7"/>
              </a:rPr>
              <a:t>https://www.geeksforgeeks.org/ml-one-hot-encoding/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1564" name="Google Shape;1564;p43"/>
          <p:cNvSpPr txBox="1"/>
          <p:nvPr/>
        </p:nvSpPr>
        <p:spPr>
          <a:xfrm>
            <a:off x="8462750" y="848975"/>
            <a:ext cx="3176400" cy="517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Poppins"/>
                <a:ea typeface="Poppins"/>
                <a:cs typeface="Poppins"/>
                <a:sym typeface="Poppins"/>
              </a:rPr>
              <a:t>Acknowledgements</a:t>
            </a:r>
            <a:endParaRPr/>
          </a:p>
          <a:p>
            <a:pPr indent="0" lvl="0" marL="0" rtl="0" algn="l">
              <a:lnSpc>
                <a:spcPct val="115000"/>
              </a:lnSpc>
              <a:spcBef>
                <a:spcPts val="1000"/>
              </a:spcBef>
              <a:spcAft>
                <a:spcPts val="0"/>
              </a:spcAft>
              <a:buNone/>
            </a:pPr>
            <a:r>
              <a:rPr lang="en"/>
              <a:t>I would like to sincerely thank my parents for their support and for providing the resources needed to complete this project. Their encouragement and belief in me made a significant difference throughout this journey. I would also like to acknowledge the open-source community for their invaluable contributions, including datasets and tools, which were essential in bringing this project to life.</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44"/>
          <p:cNvSpPr txBox="1"/>
          <p:nvPr>
            <p:ph type="title"/>
          </p:nvPr>
        </p:nvSpPr>
        <p:spPr>
          <a:xfrm>
            <a:off x="807360" y="2885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Video</a:t>
            </a:r>
            <a:endParaRPr/>
          </a:p>
        </p:txBody>
      </p:sp>
      <p:sp>
        <p:nvSpPr>
          <p:cNvPr id="1570" name="Google Shape;1570;p44"/>
          <p:cNvSpPr txBox="1"/>
          <p:nvPr/>
        </p:nvSpPr>
        <p:spPr>
          <a:xfrm>
            <a:off x="2235575" y="5520875"/>
            <a:ext cx="77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https://drive.google.com/file/d/1-Yz9pzQmuA2Vt5f7O2MGiyLfyaZkwij2/view?resourcekey</a:t>
            </a:r>
            <a:endParaRPr/>
          </a:p>
        </p:txBody>
      </p:sp>
      <p:pic>
        <p:nvPicPr>
          <p:cNvPr id="1571" name="Google Shape;1571;p44" title="Science Fair 2024 - Final Video.mp4">
            <a:hlinkClick r:id="rId3"/>
          </p:cNvPr>
          <p:cNvPicPr preferRelativeResize="0"/>
          <p:nvPr/>
        </p:nvPicPr>
        <p:blipFill>
          <a:blip r:embed="rId4">
            <a:alphaModFix/>
          </a:blip>
          <a:stretch>
            <a:fillRect/>
          </a:stretch>
        </p:blipFill>
        <p:spPr>
          <a:xfrm>
            <a:off x="1552350" y="1337125"/>
            <a:ext cx="8718700" cy="418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1000"/>
                                        <p:tgtEl>
                                          <p:spTgt spid="1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45"/>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Logbook 1</a:t>
            </a:r>
            <a:endParaRPr/>
          </a:p>
        </p:txBody>
      </p:sp>
      <p:pic>
        <p:nvPicPr>
          <p:cNvPr id="1577" name="Google Shape;1577;p45"/>
          <p:cNvPicPr preferRelativeResize="0"/>
          <p:nvPr/>
        </p:nvPicPr>
        <p:blipFill>
          <a:blip r:embed="rId3">
            <a:alphaModFix/>
          </a:blip>
          <a:stretch>
            <a:fillRect/>
          </a:stretch>
        </p:blipFill>
        <p:spPr>
          <a:xfrm>
            <a:off x="2605275" y="1630115"/>
            <a:ext cx="6978249" cy="435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46"/>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Logbook 2</a:t>
            </a:r>
            <a:endParaRPr/>
          </a:p>
        </p:txBody>
      </p:sp>
      <p:pic>
        <p:nvPicPr>
          <p:cNvPr id="1583" name="Google Shape;1583;p46"/>
          <p:cNvPicPr preferRelativeResize="0"/>
          <p:nvPr/>
        </p:nvPicPr>
        <p:blipFill>
          <a:blip r:embed="rId3">
            <a:alphaModFix/>
          </a:blip>
          <a:stretch>
            <a:fillRect/>
          </a:stretch>
        </p:blipFill>
        <p:spPr>
          <a:xfrm>
            <a:off x="2300838" y="1540729"/>
            <a:ext cx="7587275" cy="454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47"/>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Logbook 3</a:t>
            </a:r>
            <a:endParaRPr/>
          </a:p>
        </p:txBody>
      </p:sp>
      <p:pic>
        <p:nvPicPr>
          <p:cNvPr id="1589" name="Google Shape;1589;p47"/>
          <p:cNvPicPr preferRelativeResize="0"/>
          <p:nvPr/>
        </p:nvPicPr>
        <p:blipFill>
          <a:blip r:embed="rId3">
            <a:alphaModFix/>
          </a:blip>
          <a:stretch>
            <a:fillRect/>
          </a:stretch>
        </p:blipFill>
        <p:spPr>
          <a:xfrm>
            <a:off x="2173463" y="1681934"/>
            <a:ext cx="7842025" cy="392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48"/>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Logbook 4</a:t>
            </a:r>
            <a:endParaRPr/>
          </a:p>
        </p:txBody>
      </p:sp>
      <p:pic>
        <p:nvPicPr>
          <p:cNvPr id="1595" name="Google Shape;1595;p48"/>
          <p:cNvPicPr preferRelativeResize="0"/>
          <p:nvPr/>
        </p:nvPicPr>
        <p:blipFill>
          <a:blip r:embed="rId3">
            <a:alphaModFix/>
          </a:blip>
          <a:stretch>
            <a:fillRect/>
          </a:stretch>
        </p:blipFill>
        <p:spPr>
          <a:xfrm>
            <a:off x="2385063" y="1745736"/>
            <a:ext cx="7418675" cy="413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49"/>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Logbook 5</a:t>
            </a:r>
            <a:endParaRPr/>
          </a:p>
        </p:txBody>
      </p:sp>
      <p:pic>
        <p:nvPicPr>
          <p:cNvPr id="1601" name="Google Shape;1601;p49"/>
          <p:cNvPicPr preferRelativeResize="0"/>
          <p:nvPr/>
        </p:nvPicPr>
        <p:blipFill>
          <a:blip r:embed="rId3">
            <a:alphaModFix/>
          </a:blip>
          <a:stretch>
            <a:fillRect/>
          </a:stretch>
        </p:blipFill>
        <p:spPr>
          <a:xfrm>
            <a:off x="2077444" y="1586475"/>
            <a:ext cx="8034076" cy="424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grpSp>
        <p:nvGrpSpPr>
          <p:cNvPr id="1449" name="Google Shape;1449;p33"/>
          <p:cNvGrpSpPr/>
          <p:nvPr/>
        </p:nvGrpSpPr>
        <p:grpSpPr>
          <a:xfrm>
            <a:off x="-165192" y="5509573"/>
            <a:ext cx="6077103" cy="1521458"/>
            <a:chOff x="-123925" y="4132283"/>
            <a:chExt cx="4558967" cy="1141122"/>
          </a:xfrm>
        </p:grpSpPr>
        <p:grpSp>
          <p:nvGrpSpPr>
            <p:cNvPr id="1450" name="Google Shape;1450;p33"/>
            <p:cNvGrpSpPr/>
            <p:nvPr/>
          </p:nvGrpSpPr>
          <p:grpSpPr>
            <a:xfrm>
              <a:off x="-2" y="4132283"/>
              <a:ext cx="2308406" cy="1141122"/>
              <a:chOff x="-2" y="4132283"/>
              <a:chExt cx="2308406" cy="1141122"/>
            </a:xfrm>
          </p:grpSpPr>
          <p:sp>
            <p:nvSpPr>
              <p:cNvPr id="1451" name="Google Shape;1451;p33"/>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52" name="Google Shape;1452;p33"/>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453" name="Google Shape;1453;p33"/>
            <p:cNvGrpSpPr/>
            <p:nvPr/>
          </p:nvGrpSpPr>
          <p:grpSpPr>
            <a:xfrm>
              <a:off x="-123925" y="4386226"/>
              <a:ext cx="4558967" cy="134100"/>
              <a:chOff x="796100" y="3019701"/>
              <a:chExt cx="4558967" cy="134100"/>
            </a:xfrm>
          </p:grpSpPr>
          <p:sp>
            <p:nvSpPr>
              <p:cNvPr id="1454" name="Google Shape;1454;p3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455" name="Google Shape;1455;p3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456" name="Google Shape;1456;p33"/>
              <p:cNvSpPr/>
              <p:nvPr/>
            </p:nvSpPr>
            <p:spPr>
              <a:xfrm>
                <a:off x="5251079" y="3049843"/>
                <a:ext cx="73800" cy="738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457" name="Google Shape;1457;p33"/>
          <p:cNvSpPr txBox="1"/>
          <p:nvPr>
            <p:ph type="title"/>
          </p:nvPr>
        </p:nvSpPr>
        <p:spPr>
          <a:xfrm>
            <a:off x="401062" y="4155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2400"/>
              <a:t>Abstract</a:t>
            </a:r>
            <a:endParaRPr sz="2400"/>
          </a:p>
        </p:txBody>
      </p:sp>
      <p:sp>
        <p:nvSpPr>
          <p:cNvPr id="1458" name="Google Shape;1458;p33"/>
          <p:cNvSpPr txBox="1"/>
          <p:nvPr>
            <p:ph idx="2" type="subTitle"/>
          </p:nvPr>
        </p:nvSpPr>
        <p:spPr>
          <a:xfrm>
            <a:off x="401050" y="1082975"/>
            <a:ext cx="11415000" cy="46233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400">
                <a:latin typeface="Arial"/>
                <a:ea typeface="Arial"/>
                <a:cs typeface="Arial"/>
                <a:sym typeface="Arial"/>
              </a:rPr>
              <a:t>The problem I aimed to solve was improving communication between ASL and English speakers through a real-time machine learning model. To achieve this, I used a 30,000-image dataset from Kaggle, which provided diversity and realism. The model leveraged MediaPipe Hands to detect hand landmarks, aiding in </a:t>
            </a:r>
            <a:r>
              <a:rPr lang="en" sz="1400">
                <a:latin typeface="Arial"/>
                <a:ea typeface="Arial"/>
                <a:cs typeface="Arial"/>
                <a:sym typeface="Arial"/>
              </a:rPr>
              <a:t>training </a:t>
            </a:r>
            <a:r>
              <a:rPr lang="en" sz="1400">
                <a:latin typeface="Arial"/>
                <a:ea typeface="Arial"/>
                <a:cs typeface="Arial"/>
                <a:sym typeface="Arial"/>
              </a:rPr>
              <a:t>a neural network. Additionally, a computer vision element was introduced using a camera, enabling real-time ASL letter translation.</a:t>
            </a:r>
            <a:br>
              <a:rPr lang="en" sz="1400">
                <a:latin typeface="Arial"/>
                <a:ea typeface="Arial"/>
                <a:cs typeface="Arial"/>
                <a:sym typeface="Arial"/>
              </a:rPr>
            </a:b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Our procedures involved preprocessing images to a uniform style, extracting landmarks with MediaPipe Hands, and encoding the data using One-Hot Encoding. The data was split into training, validation, and test sets to prevent overfitting and ensure optimal performance. The model was trained using TensorFlow/Keras and evaluated through various metrics and visualized using libraries like matplotlib. The CV2 library was used to capture images from a webcam and feed them into the model for predictions.</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The model achieved 86% accuracy during testing, with performance improving over successive epochs. It initially struggled with similar signs and background noise, but these issues were mitigated through data augmentation and background filtering. Despite these challenges, the model demonstrated consistent performance across various conditions.</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In conclusion, the solution was validated, effectively improving ASL sign detection accuracy. Key factors in its success were the use of diverse data and MediaPipe Hands’s landmark extraction capabilities. Future work could focus on adding more classes and enhancing background removal techniques to further boost accuracy and reliability.</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34"/>
          <p:cNvSpPr txBox="1"/>
          <p:nvPr>
            <p:ph type="title"/>
          </p:nvPr>
        </p:nvSpPr>
        <p:spPr>
          <a:xfrm>
            <a:off x="502560" y="2885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2400"/>
              <a:t>Introduction (Background Research)</a:t>
            </a:r>
            <a:endParaRPr sz="2400"/>
          </a:p>
        </p:txBody>
      </p:sp>
      <p:sp>
        <p:nvSpPr>
          <p:cNvPr id="1464" name="Google Shape;1464;p34"/>
          <p:cNvSpPr txBox="1"/>
          <p:nvPr>
            <p:ph idx="1" type="subTitle"/>
          </p:nvPr>
        </p:nvSpPr>
        <p:spPr>
          <a:xfrm>
            <a:off x="7347345" y="1058333"/>
            <a:ext cx="3119700" cy="1760700"/>
          </a:xfrm>
          <a:prstGeom prst="rect">
            <a:avLst/>
          </a:prstGeom>
        </p:spPr>
        <p:txBody>
          <a:bodyPr anchorCtr="0" anchor="t" bIns="121875" lIns="121875" spcFirstLastPara="1" rIns="121875" wrap="square" tIns="121875">
            <a:noAutofit/>
          </a:bodyPr>
          <a:lstStyle/>
          <a:p>
            <a:pPr indent="-317500" lvl="0" marL="457200" rtl="0" algn="l">
              <a:spcBef>
                <a:spcPts val="0"/>
              </a:spcBef>
              <a:spcAft>
                <a:spcPts val="0"/>
              </a:spcAft>
              <a:buSzPts val="1400"/>
              <a:buFont typeface="Arial"/>
              <a:buChar char="●"/>
            </a:pPr>
            <a:r>
              <a:rPr lang="en" sz="1400">
                <a:latin typeface="Arial"/>
                <a:ea typeface="Arial"/>
                <a:cs typeface="Arial"/>
                <a:sym typeface="Arial"/>
              </a:rPr>
              <a:t>Test Accuracy of 80% or higher</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The ability to process and predict signs from a live camera feed</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Efficiency of the model requiring minimal computational resources </a:t>
            </a:r>
            <a:endParaRPr sz="1400">
              <a:latin typeface="Arial"/>
              <a:ea typeface="Arial"/>
              <a:cs typeface="Arial"/>
              <a:sym typeface="Arial"/>
            </a:endParaRPr>
          </a:p>
        </p:txBody>
      </p:sp>
      <p:sp>
        <p:nvSpPr>
          <p:cNvPr id="1465" name="Google Shape;1465;p34"/>
          <p:cNvSpPr txBox="1"/>
          <p:nvPr>
            <p:ph idx="2" type="subTitle"/>
          </p:nvPr>
        </p:nvSpPr>
        <p:spPr>
          <a:xfrm>
            <a:off x="502550" y="930575"/>
            <a:ext cx="6623400" cy="4918200"/>
          </a:xfrm>
          <a:prstGeom prst="rect">
            <a:avLst/>
          </a:prstGeom>
        </p:spPr>
        <p:txBody>
          <a:bodyPr anchorCtr="0" anchor="t" bIns="121875" lIns="121875" spcFirstLastPara="1" rIns="121875" wrap="square" tIns="121875">
            <a:noAutofit/>
          </a:bodyPr>
          <a:lstStyle/>
          <a:p>
            <a:pPr indent="0" lvl="0" marL="0" rtl="0" algn="l">
              <a:spcBef>
                <a:spcPts val="1200"/>
              </a:spcBef>
              <a:spcAft>
                <a:spcPts val="0"/>
              </a:spcAft>
              <a:buNone/>
            </a:pPr>
            <a:r>
              <a:rPr lang="en" sz="1400">
                <a:solidFill>
                  <a:srgbClr val="000000"/>
                </a:solidFill>
                <a:latin typeface="Arial"/>
                <a:ea typeface="Arial"/>
                <a:cs typeface="Arial"/>
                <a:sym typeface="Arial"/>
              </a:rPr>
              <a:t>Prior to starting my project, I conducted research to find a diverse dataset suitable for training my ASL detection model. Initially, I found a dataset containing 2,000 images, but to improve accuracy and confidence, I needed more diverse data. I later discovered a dataset with 27,000 images, offering greater variation in backgrounds and lighting. However, this introduced a challenge: the model began misidentifying background elements as significant features. To address this, I researched and chose MediaPipe, a framework from Google that focuses on extracting </a:t>
            </a:r>
            <a:r>
              <a:rPr lang="en" sz="1400">
                <a:solidFill>
                  <a:srgbClr val="000000"/>
                </a:solidFill>
                <a:latin typeface="Arial"/>
                <a:ea typeface="Arial"/>
                <a:cs typeface="Arial"/>
                <a:sym typeface="Arial"/>
              </a:rPr>
              <a:t>21 key hand landmarks (x, y, z coordinates)</a:t>
            </a:r>
            <a:r>
              <a:rPr lang="en" sz="1400">
                <a:solidFill>
                  <a:srgbClr val="000000"/>
                </a:solidFill>
                <a:latin typeface="Arial"/>
                <a:ea typeface="Arial"/>
                <a:cs typeface="Arial"/>
                <a:sym typeface="Arial"/>
              </a:rPr>
              <a:t>, effectively isolating the hand from the background. This allowed the model to learn the essential features for accurate predictions without interference from background noise. I also searched for other models, such as Convolutional Neural Networks (CNNs), but selected MediaPipe Hands due to its ease of use, efficiency, and suitability for real-time applications. The project criteria focused on accuracy, efficiency, and real-time performance, while constraints included ensuring data diversity and minimizing computational resources. MediaPipe Hands’s ability to process data with less training while maintaining high accuracy made it an ideal choice for meeting these criteria and overcoming challenges.</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p:txBody>
      </p:sp>
      <p:sp>
        <p:nvSpPr>
          <p:cNvPr id="1466" name="Google Shape;1466;p34"/>
          <p:cNvSpPr txBox="1"/>
          <p:nvPr>
            <p:ph idx="3" type="subTitle"/>
          </p:nvPr>
        </p:nvSpPr>
        <p:spPr>
          <a:xfrm>
            <a:off x="7347351" y="626317"/>
            <a:ext cx="3119700" cy="536400"/>
          </a:xfrm>
          <a:prstGeom prst="rect">
            <a:avLst/>
          </a:prstGeom>
        </p:spPr>
        <p:txBody>
          <a:bodyPr anchorCtr="0" anchor="b" bIns="121875" lIns="121875" spcFirstLastPara="1" rIns="121875" wrap="square" tIns="121875">
            <a:noAutofit/>
          </a:bodyPr>
          <a:lstStyle/>
          <a:p>
            <a:pPr indent="0" lvl="0" marL="0" rtl="0" algn="l">
              <a:spcBef>
                <a:spcPts val="0"/>
              </a:spcBef>
              <a:spcAft>
                <a:spcPts val="0"/>
              </a:spcAft>
              <a:buNone/>
            </a:pPr>
            <a:r>
              <a:rPr lang="en" sz="1800">
                <a:latin typeface="Arial"/>
                <a:ea typeface="Arial"/>
                <a:cs typeface="Arial"/>
                <a:sym typeface="Arial"/>
              </a:rPr>
              <a:t>Criteria</a:t>
            </a:r>
            <a:endParaRPr sz="1800">
              <a:latin typeface="Arial"/>
              <a:ea typeface="Arial"/>
              <a:cs typeface="Arial"/>
              <a:sym typeface="Arial"/>
            </a:endParaRPr>
          </a:p>
        </p:txBody>
      </p:sp>
      <p:sp>
        <p:nvSpPr>
          <p:cNvPr id="1467" name="Google Shape;1467;p34"/>
          <p:cNvSpPr txBox="1"/>
          <p:nvPr>
            <p:ph idx="1" type="subTitle"/>
          </p:nvPr>
        </p:nvSpPr>
        <p:spPr>
          <a:xfrm>
            <a:off x="7347345" y="3683108"/>
            <a:ext cx="3119700" cy="1760700"/>
          </a:xfrm>
          <a:prstGeom prst="rect">
            <a:avLst/>
          </a:prstGeom>
        </p:spPr>
        <p:txBody>
          <a:bodyPr anchorCtr="0" anchor="t" bIns="121875" lIns="121875" spcFirstLastPara="1" rIns="121875" wrap="square" tIns="121875">
            <a:noAutofit/>
          </a:bodyPr>
          <a:lstStyle/>
          <a:p>
            <a:pPr indent="-317500" lvl="0" marL="457200" rtl="0" algn="l">
              <a:spcBef>
                <a:spcPts val="0"/>
              </a:spcBef>
              <a:spcAft>
                <a:spcPts val="0"/>
              </a:spcAft>
              <a:buSzPts val="1400"/>
              <a:buFont typeface="Arial"/>
              <a:buChar char="●"/>
            </a:pPr>
            <a:r>
              <a:rPr lang="en" sz="1400">
                <a:latin typeface="Arial"/>
                <a:ea typeface="Arial"/>
                <a:cs typeface="Arial"/>
                <a:sym typeface="Arial"/>
              </a:rPr>
              <a:t>Model must be able to run on standard devices</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Made using free open-source tools</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Uses limited memory and computational resources on devices</a:t>
            </a:r>
            <a:endParaRPr sz="1400">
              <a:latin typeface="Arial"/>
              <a:ea typeface="Arial"/>
              <a:cs typeface="Arial"/>
              <a:sym typeface="Arial"/>
            </a:endParaRPr>
          </a:p>
        </p:txBody>
      </p:sp>
      <p:sp>
        <p:nvSpPr>
          <p:cNvPr id="1468" name="Google Shape;1468;p34"/>
          <p:cNvSpPr txBox="1"/>
          <p:nvPr>
            <p:ph idx="3" type="subTitle"/>
          </p:nvPr>
        </p:nvSpPr>
        <p:spPr>
          <a:xfrm>
            <a:off x="7347351" y="3251092"/>
            <a:ext cx="3119700" cy="536400"/>
          </a:xfrm>
          <a:prstGeom prst="rect">
            <a:avLst/>
          </a:prstGeom>
        </p:spPr>
        <p:txBody>
          <a:bodyPr anchorCtr="0" anchor="b" bIns="121875" lIns="121875" spcFirstLastPara="1" rIns="121875" wrap="square" tIns="121875">
            <a:noAutofit/>
          </a:bodyPr>
          <a:lstStyle/>
          <a:p>
            <a:pPr indent="0" lvl="0" marL="0" rtl="0" algn="l">
              <a:spcBef>
                <a:spcPts val="0"/>
              </a:spcBef>
              <a:spcAft>
                <a:spcPts val="0"/>
              </a:spcAft>
              <a:buNone/>
            </a:pPr>
            <a:r>
              <a:rPr lang="en" sz="1800">
                <a:latin typeface="Arial"/>
                <a:ea typeface="Arial"/>
                <a:cs typeface="Arial"/>
                <a:sym typeface="Arial"/>
              </a:rPr>
              <a:t>Constraints</a:t>
            </a:r>
            <a:endParaRPr sz="1800">
              <a:latin typeface="Arial"/>
              <a:ea typeface="Arial"/>
              <a:cs typeface="Arial"/>
              <a:sym typeface="Arial"/>
            </a:endParaRPr>
          </a:p>
        </p:txBody>
      </p:sp>
      <p:pic>
        <p:nvPicPr>
          <p:cNvPr id="1469" name="Google Shape;1469;p34"/>
          <p:cNvPicPr preferRelativeResize="0"/>
          <p:nvPr/>
        </p:nvPicPr>
        <p:blipFill>
          <a:blip r:embed="rId3">
            <a:alphaModFix/>
          </a:blip>
          <a:stretch>
            <a:fillRect/>
          </a:stretch>
        </p:blipFill>
        <p:spPr>
          <a:xfrm>
            <a:off x="2532474" y="5536750"/>
            <a:ext cx="3494277" cy="1211400"/>
          </a:xfrm>
          <a:prstGeom prst="rect">
            <a:avLst/>
          </a:prstGeom>
          <a:noFill/>
          <a:ln>
            <a:noFill/>
          </a:ln>
        </p:spPr>
      </p:pic>
      <p:sp>
        <p:nvSpPr>
          <p:cNvPr id="1470" name="Google Shape;1470;p34"/>
          <p:cNvSpPr txBox="1"/>
          <p:nvPr>
            <p:ph idx="4294967295" type="subTitle"/>
          </p:nvPr>
        </p:nvSpPr>
        <p:spPr>
          <a:xfrm>
            <a:off x="6026757" y="5675925"/>
            <a:ext cx="1565400" cy="14508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000">
                <a:latin typeface="Arial"/>
                <a:ea typeface="Arial"/>
                <a:cs typeface="Arial"/>
                <a:sym typeface="Arial"/>
              </a:rPr>
              <a:t>A map of the 21 key hand landmarks that MediaPipe Hands detects in images.</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35"/>
          <p:cNvSpPr txBox="1"/>
          <p:nvPr>
            <p:ph type="title"/>
          </p:nvPr>
        </p:nvSpPr>
        <p:spPr>
          <a:xfrm>
            <a:off x="426360" y="5933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2400"/>
              <a:t>The Prototype</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1476" name="Google Shape;1476;p35"/>
          <p:cNvSpPr txBox="1"/>
          <p:nvPr>
            <p:ph idx="1" type="subTitle"/>
          </p:nvPr>
        </p:nvSpPr>
        <p:spPr>
          <a:xfrm>
            <a:off x="426350" y="1204475"/>
            <a:ext cx="3906900" cy="4071600"/>
          </a:xfrm>
          <a:prstGeom prst="rect">
            <a:avLst/>
          </a:prstGeom>
        </p:spPr>
        <p:txBody>
          <a:bodyPr anchorCtr="0" anchor="t" bIns="121875" lIns="121875" spcFirstLastPara="1" rIns="121875" wrap="square" tIns="121875">
            <a:noAutofit/>
          </a:bodyPr>
          <a:lstStyle/>
          <a:p>
            <a:pPr indent="0" lvl="0" marL="0" rtl="0" algn="l">
              <a:lnSpc>
                <a:spcPct val="100000"/>
              </a:lnSpc>
              <a:spcBef>
                <a:spcPts val="0"/>
              </a:spcBef>
              <a:spcAft>
                <a:spcPts val="0"/>
              </a:spcAft>
              <a:buNone/>
            </a:pPr>
            <a:r>
              <a:rPr lang="en" sz="1400">
                <a:solidFill>
                  <a:srgbClr val="000000"/>
                </a:solidFill>
                <a:latin typeface="Arial"/>
                <a:ea typeface="Arial"/>
                <a:cs typeface="Arial"/>
                <a:sym typeface="Arial"/>
              </a:rPr>
              <a:t>For my prototype model, I initially went with creating a simple model and dataset to determine if my code was </a:t>
            </a:r>
            <a:r>
              <a:rPr lang="en" sz="1400">
                <a:solidFill>
                  <a:srgbClr val="000000"/>
                </a:solidFill>
                <a:latin typeface="Arial"/>
                <a:ea typeface="Arial"/>
                <a:cs typeface="Arial"/>
                <a:sym typeface="Arial"/>
              </a:rPr>
              <a:t>functional</a:t>
            </a:r>
            <a:r>
              <a:rPr lang="en" sz="1400">
                <a:solidFill>
                  <a:srgbClr val="000000"/>
                </a:solidFill>
                <a:latin typeface="Arial"/>
                <a:ea typeface="Arial"/>
                <a:cs typeface="Arial"/>
                <a:sym typeface="Arial"/>
              </a:rPr>
              <a:t>. T</a:t>
            </a:r>
            <a:r>
              <a:rPr lang="en" sz="1400">
                <a:solidFill>
                  <a:srgbClr val="000000"/>
                </a:solidFill>
                <a:latin typeface="Arial"/>
                <a:ea typeface="Arial"/>
                <a:cs typeface="Arial"/>
                <a:sym typeface="Arial"/>
              </a:rPr>
              <a:t>he dataset that I ran my initial model on consisted of only two thousand images and lacked diversity as well as realism, as shown on the left. In practical applications the model would not be looking at signs in front of a black screen; there would be various backgrounds, which is why I used another dataset to train the model. While the test accuracy is higher for the initial model than the secondary model, this is because the data is much simpler. When this model was individually tested by me, the accuracy in reality was much less because the model kept getting confused by the background noise. The accuracy and loss graphs also show the less accurate results when testing due to the lack of data.</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
        <p:nvSpPr>
          <p:cNvPr id="1477" name="Google Shape;1477;p35"/>
          <p:cNvSpPr txBox="1"/>
          <p:nvPr>
            <p:ph idx="2" type="subTitle"/>
          </p:nvPr>
        </p:nvSpPr>
        <p:spPr>
          <a:xfrm>
            <a:off x="4351587" y="4236525"/>
            <a:ext cx="3480000" cy="14508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000">
                <a:latin typeface="Arial"/>
                <a:ea typeface="Arial"/>
                <a:cs typeface="Arial"/>
                <a:sym typeface="Arial"/>
              </a:rPr>
              <a:t>A random selection of 50 images from our </a:t>
            </a:r>
            <a:r>
              <a:rPr lang="en" sz="1000">
                <a:latin typeface="Arial"/>
                <a:ea typeface="Arial"/>
                <a:cs typeface="Arial"/>
                <a:sym typeface="Arial"/>
              </a:rPr>
              <a:t>initial</a:t>
            </a:r>
            <a:r>
              <a:rPr lang="en" sz="1000">
                <a:latin typeface="Arial"/>
                <a:ea typeface="Arial"/>
                <a:cs typeface="Arial"/>
                <a:sym typeface="Arial"/>
              </a:rPr>
              <a:t> dataset</a:t>
            </a:r>
            <a:endParaRPr sz="1000">
              <a:latin typeface="Arial"/>
              <a:ea typeface="Arial"/>
              <a:cs typeface="Arial"/>
              <a:sym typeface="Arial"/>
            </a:endParaRPr>
          </a:p>
        </p:txBody>
      </p:sp>
      <p:pic>
        <p:nvPicPr>
          <p:cNvPr id="1478" name="Google Shape;1478;p35"/>
          <p:cNvPicPr preferRelativeResize="0"/>
          <p:nvPr/>
        </p:nvPicPr>
        <p:blipFill>
          <a:blip r:embed="rId3">
            <a:alphaModFix/>
          </a:blip>
          <a:stretch>
            <a:fillRect/>
          </a:stretch>
        </p:blipFill>
        <p:spPr>
          <a:xfrm>
            <a:off x="4516925" y="1026750"/>
            <a:ext cx="2996924" cy="3209774"/>
          </a:xfrm>
          <a:prstGeom prst="rect">
            <a:avLst/>
          </a:prstGeom>
          <a:noFill/>
          <a:ln>
            <a:noFill/>
          </a:ln>
        </p:spPr>
      </p:pic>
      <p:pic>
        <p:nvPicPr>
          <p:cNvPr id="1479" name="Google Shape;1479;p35"/>
          <p:cNvPicPr preferRelativeResize="0"/>
          <p:nvPr/>
        </p:nvPicPr>
        <p:blipFill>
          <a:blip r:embed="rId4">
            <a:alphaModFix/>
          </a:blip>
          <a:stretch>
            <a:fillRect/>
          </a:stretch>
        </p:blipFill>
        <p:spPr>
          <a:xfrm>
            <a:off x="8210350" y="1007050"/>
            <a:ext cx="3344192" cy="2476125"/>
          </a:xfrm>
          <a:prstGeom prst="rect">
            <a:avLst/>
          </a:prstGeom>
          <a:noFill/>
          <a:ln>
            <a:noFill/>
          </a:ln>
        </p:spPr>
      </p:pic>
      <p:pic>
        <p:nvPicPr>
          <p:cNvPr id="1480" name="Google Shape;1480;p35"/>
          <p:cNvPicPr preferRelativeResize="0"/>
          <p:nvPr/>
        </p:nvPicPr>
        <p:blipFill>
          <a:blip r:embed="rId5">
            <a:alphaModFix/>
          </a:blip>
          <a:stretch>
            <a:fillRect/>
          </a:stretch>
        </p:blipFill>
        <p:spPr>
          <a:xfrm>
            <a:off x="8210350" y="3922550"/>
            <a:ext cx="3480000" cy="2447325"/>
          </a:xfrm>
          <a:prstGeom prst="rect">
            <a:avLst/>
          </a:prstGeom>
          <a:noFill/>
          <a:ln>
            <a:noFill/>
          </a:ln>
        </p:spPr>
      </p:pic>
      <p:sp>
        <p:nvSpPr>
          <p:cNvPr id="1481" name="Google Shape;1481;p35"/>
          <p:cNvSpPr txBox="1"/>
          <p:nvPr>
            <p:ph idx="2" type="subTitle"/>
          </p:nvPr>
        </p:nvSpPr>
        <p:spPr>
          <a:xfrm>
            <a:off x="8341287" y="3543375"/>
            <a:ext cx="3480000" cy="14508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000">
                <a:latin typeface="Arial"/>
                <a:ea typeface="Arial"/>
                <a:cs typeface="Arial"/>
                <a:sym typeface="Arial"/>
              </a:rPr>
              <a:t>The </a:t>
            </a:r>
            <a:r>
              <a:rPr lang="en" sz="1000">
                <a:latin typeface="Arial"/>
                <a:ea typeface="Arial"/>
                <a:cs typeface="Arial"/>
                <a:sym typeface="Arial"/>
              </a:rPr>
              <a:t>initial</a:t>
            </a:r>
            <a:r>
              <a:rPr lang="en" sz="1000">
                <a:latin typeface="Arial"/>
                <a:ea typeface="Arial"/>
                <a:cs typeface="Arial"/>
                <a:sym typeface="Arial"/>
              </a:rPr>
              <a:t> model’s accuracy and loss graphed</a:t>
            </a:r>
            <a:endParaRPr sz="1000">
              <a:latin typeface="Arial"/>
              <a:ea typeface="Arial"/>
              <a:cs typeface="Arial"/>
              <a:sym typeface="Arial"/>
            </a:endParaRPr>
          </a:p>
        </p:txBody>
      </p:sp>
      <p:pic>
        <p:nvPicPr>
          <p:cNvPr id="1482" name="Google Shape;1482;p35"/>
          <p:cNvPicPr preferRelativeResize="0"/>
          <p:nvPr/>
        </p:nvPicPr>
        <p:blipFill rotWithShape="1">
          <a:blip r:embed="rId6">
            <a:alphaModFix/>
          </a:blip>
          <a:srcRect b="10152" l="0" r="0" t="0"/>
          <a:stretch/>
        </p:blipFill>
        <p:spPr>
          <a:xfrm>
            <a:off x="2130650" y="5459200"/>
            <a:ext cx="5505450" cy="1138175"/>
          </a:xfrm>
          <a:prstGeom prst="rect">
            <a:avLst/>
          </a:prstGeom>
          <a:noFill/>
          <a:ln>
            <a:noFill/>
          </a:ln>
        </p:spPr>
      </p:pic>
      <p:sp>
        <p:nvSpPr>
          <p:cNvPr id="1483" name="Google Shape;1483;p35"/>
          <p:cNvSpPr txBox="1"/>
          <p:nvPr>
            <p:ph idx="2" type="subTitle"/>
          </p:nvPr>
        </p:nvSpPr>
        <p:spPr>
          <a:xfrm>
            <a:off x="4488362" y="5146575"/>
            <a:ext cx="3480000" cy="14508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000">
                <a:latin typeface="Arial"/>
                <a:ea typeface="Arial"/>
                <a:cs typeface="Arial"/>
                <a:sym typeface="Arial"/>
              </a:rPr>
              <a:t>The </a:t>
            </a:r>
            <a:r>
              <a:rPr lang="en" sz="1000">
                <a:latin typeface="Arial"/>
                <a:ea typeface="Arial"/>
                <a:cs typeface="Arial"/>
                <a:sym typeface="Arial"/>
              </a:rPr>
              <a:t>initial</a:t>
            </a:r>
            <a:r>
              <a:rPr lang="en" sz="1000">
                <a:latin typeface="Arial"/>
                <a:ea typeface="Arial"/>
                <a:cs typeface="Arial"/>
                <a:sym typeface="Arial"/>
              </a:rPr>
              <a:t> model’s test accuracy as a percent</a:t>
            </a:r>
            <a:endParaRPr sz="10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36"/>
          <p:cNvSpPr txBox="1"/>
          <p:nvPr>
            <p:ph type="title"/>
          </p:nvPr>
        </p:nvSpPr>
        <p:spPr>
          <a:xfrm>
            <a:off x="959760" y="212367"/>
            <a:ext cx="10269300" cy="763500"/>
          </a:xfrm>
          <a:prstGeom prst="rect">
            <a:avLst/>
          </a:prstGeom>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rgbClr val="000000"/>
                </a:solidFill>
                <a:latin typeface="Arial"/>
                <a:ea typeface="Arial"/>
                <a:cs typeface="Arial"/>
                <a:sym typeface="Arial"/>
              </a:rPr>
              <a:t>Materials</a:t>
            </a:r>
            <a:endParaRPr/>
          </a:p>
        </p:txBody>
      </p:sp>
      <p:sp>
        <p:nvSpPr>
          <p:cNvPr id="1489" name="Google Shape;1489;p36"/>
          <p:cNvSpPr txBox="1"/>
          <p:nvPr>
            <p:ph idx="1" type="subTitle"/>
          </p:nvPr>
        </p:nvSpPr>
        <p:spPr>
          <a:xfrm>
            <a:off x="798329" y="861900"/>
            <a:ext cx="10278600" cy="46077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b="1" lang="en" sz="1800"/>
              <a:t>Hardware</a:t>
            </a:r>
            <a:endParaRPr b="1"/>
          </a:p>
          <a:p>
            <a:pPr indent="-317500" lvl="0" marL="457200" rtl="0" algn="l">
              <a:spcBef>
                <a:spcPts val="0"/>
              </a:spcBef>
              <a:spcAft>
                <a:spcPts val="0"/>
              </a:spcAft>
              <a:buSzPts val="1400"/>
              <a:buFont typeface="Arial"/>
              <a:buChar char="●"/>
            </a:pPr>
            <a:r>
              <a:rPr lang="en" sz="1400">
                <a:latin typeface="Arial"/>
                <a:ea typeface="Arial"/>
                <a:cs typeface="Arial"/>
                <a:sym typeface="Arial"/>
              </a:rPr>
              <a:t>Webcam</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Computer</a:t>
            </a:r>
            <a:endParaRPr sz="1400">
              <a:latin typeface="Arial"/>
              <a:ea typeface="Arial"/>
              <a:cs typeface="Arial"/>
              <a:sym typeface="Arial"/>
            </a:endParaRPr>
          </a:p>
          <a:p>
            <a:pPr indent="0" lvl="0" marL="0" rtl="0" algn="l">
              <a:spcBef>
                <a:spcPts val="0"/>
              </a:spcBef>
              <a:spcAft>
                <a:spcPts val="0"/>
              </a:spcAft>
              <a:buNone/>
            </a:pPr>
            <a:r>
              <a:rPr b="1" lang="en" sz="1800"/>
              <a:t>Software</a:t>
            </a:r>
            <a:endParaRPr b="1" sz="1800"/>
          </a:p>
          <a:p>
            <a:pPr indent="-317500" lvl="0" marL="457200" rtl="0" algn="l">
              <a:spcBef>
                <a:spcPts val="0"/>
              </a:spcBef>
              <a:spcAft>
                <a:spcPts val="0"/>
              </a:spcAft>
              <a:buSzPts val="1400"/>
              <a:buFont typeface="Arial"/>
              <a:buChar char="●"/>
            </a:pPr>
            <a:r>
              <a:rPr lang="en" sz="1400">
                <a:latin typeface="Arial"/>
                <a:ea typeface="Arial"/>
                <a:cs typeface="Arial"/>
                <a:sym typeface="Arial"/>
              </a:rPr>
              <a:t>Python 3</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Anaconda</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Jupyter Notebook</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Github</a:t>
            </a:r>
            <a:endParaRPr sz="1400">
              <a:latin typeface="Arial"/>
              <a:ea typeface="Arial"/>
              <a:cs typeface="Arial"/>
              <a:sym typeface="Arial"/>
            </a:endParaRPr>
          </a:p>
          <a:p>
            <a:pPr indent="0" lvl="0" marL="0" rtl="0" algn="l">
              <a:spcBef>
                <a:spcPts val="0"/>
              </a:spcBef>
              <a:spcAft>
                <a:spcPts val="0"/>
              </a:spcAft>
              <a:buNone/>
            </a:pPr>
            <a:r>
              <a:rPr b="1" lang="en" sz="1800"/>
              <a:t>Libraries</a:t>
            </a:r>
            <a:endParaRPr b="1" sz="1800"/>
          </a:p>
          <a:p>
            <a:pPr indent="-317500" lvl="0" marL="457200" rtl="0" algn="l">
              <a:spcBef>
                <a:spcPts val="0"/>
              </a:spcBef>
              <a:spcAft>
                <a:spcPts val="0"/>
              </a:spcAft>
              <a:buSzPts val="1400"/>
              <a:buFont typeface="Arial"/>
              <a:buChar char="●"/>
            </a:pPr>
            <a:r>
              <a:rPr lang="en" sz="1400">
                <a:latin typeface="Arial"/>
                <a:ea typeface="Arial"/>
                <a:cs typeface="Arial"/>
                <a:sym typeface="Arial"/>
              </a:rPr>
              <a:t>TensorFlow/Keras</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MediaPipe</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OpenCV</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Matplotlib</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Numpy</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Scikit-learn</a:t>
            </a:r>
            <a:endParaRPr sz="1400">
              <a:latin typeface="Arial"/>
              <a:ea typeface="Arial"/>
              <a:cs typeface="Arial"/>
              <a:sym typeface="Arial"/>
            </a:endParaRPr>
          </a:p>
          <a:p>
            <a:pPr indent="0" lvl="0" marL="0" rtl="0" algn="l">
              <a:spcBef>
                <a:spcPts val="0"/>
              </a:spcBef>
              <a:spcAft>
                <a:spcPts val="0"/>
              </a:spcAft>
              <a:buNone/>
            </a:pPr>
            <a:r>
              <a:rPr b="1" lang="en" sz="1800"/>
              <a:t>Datasets</a:t>
            </a:r>
            <a:endParaRPr b="1" sz="1800"/>
          </a:p>
          <a:p>
            <a:pPr indent="-317500" lvl="0" marL="457200" rtl="0" algn="l">
              <a:spcBef>
                <a:spcPts val="0"/>
              </a:spcBef>
              <a:spcAft>
                <a:spcPts val="0"/>
              </a:spcAft>
              <a:buSzPts val="1400"/>
              <a:buFont typeface="Arial"/>
              <a:buChar char="●"/>
            </a:pPr>
            <a:r>
              <a:rPr lang="en" sz="1400">
                <a:latin typeface="Arial"/>
                <a:ea typeface="Arial"/>
                <a:cs typeface="Arial"/>
                <a:sym typeface="Arial"/>
              </a:rPr>
              <a:t>Kaggle</a:t>
            </a:r>
            <a:endParaRPr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sz="1100" u="sng">
                <a:solidFill>
                  <a:srgbClr val="1155CC"/>
                </a:solidFill>
                <a:latin typeface="Arial"/>
                <a:ea typeface="Arial"/>
                <a:cs typeface="Arial"/>
                <a:sym typeface="Arial"/>
                <a:hlinkClick r:id="rId3">
                  <a:extLst>
                    <a:ext uri="{A12FA001-AC4F-418D-AE19-62706E023703}">
                      <ahyp:hlinkClr val="tx"/>
                    </a:ext>
                  </a:extLst>
                </a:hlinkClick>
              </a:rPr>
              <a:t>https://www.kaggle.com/datasets/lexset/synthetic-asl-alphabet/data?select=Train_Alphabet</a:t>
            </a:r>
            <a:endParaRPr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sz="1100" u="sng">
                <a:solidFill>
                  <a:srgbClr val="1155CC"/>
                </a:solidFill>
                <a:latin typeface="Arial"/>
                <a:ea typeface="Arial"/>
                <a:cs typeface="Arial"/>
                <a:sym typeface="Arial"/>
                <a:hlinkClick r:id="rId4">
                  <a:extLst>
                    <a:ext uri="{A12FA001-AC4F-418D-AE19-62706E023703}">
                      <ahyp:hlinkClr val="tx"/>
                    </a:ext>
                  </a:extLst>
                </a:hlinkClick>
              </a:rPr>
              <a:t>https://www.kaggle.com/datasets/ayuraj/asl-dataset/data</a:t>
            </a:r>
            <a:endParaRPr sz="1400">
              <a:latin typeface="Arial"/>
              <a:ea typeface="Arial"/>
              <a:cs typeface="Arial"/>
              <a:sym typeface="Arial"/>
            </a:endParaRPr>
          </a:p>
          <a:p>
            <a:pPr indent="0" lvl="0" marL="609600" rtl="0" algn="l">
              <a:spcBef>
                <a:spcPts val="0"/>
              </a:spcBef>
              <a:spcAft>
                <a:spcPts val="0"/>
              </a:spcAft>
              <a:buNone/>
            </a:pPr>
            <a:r>
              <a:t/>
            </a:r>
            <a:endParaRPr/>
          </a:p>
          <a:p>
            <a:pPr indent="0" lvl="0" marL="609600" rtl="0" algn="l">
              <a:spcBef>
                <a:spcPts val="1300"/>
              </a:spcBef>
              <a:spcAft>
                <a:spcPts val="0"/>
              </a:spcAft>
              <a:buNone/>
            </a:pPr>
            <a:r>
              <a:t/>
            </a:r>
            <a:endParaRPr/>
          </a:p>
          <a:p>
            <a:pPr indent="0" lvl="0" marL="609600" rtl="0" algn="l">
              <a:spcBef>
                <a:spcPts val="1300"/>
              </a:spcBef>
              <a:spcAft>
                <a:spcPts val="0"/>
              </a:spcAft>
              <a:buNone/>
            </a:pPr>
            <a:r>
              <a:t/>
            </a:r>
            <a:endParaRPr/>
          </a:p>
          <a:p>
            <a:pPr indent="0" lvl="0" marL="609600" rtl="0" algn="l">
              <a:spcBef>
                <a:spcPts val="1300"/>
              </a:spcBef>
              <a:spcAft>
                <a:spcPts val="1300"/>
              </a:spcAft>
              <a:buNone/>
            </a:pPr>
            <a:r>
              <a:t/>
            </a:r>
            <a:endParaRPr/>
          </a:p>
        </p:txBody>
      </p:sp>
      <p:pic>
        <p:nvPicPr>
          <p:cNvPr id="1490" name="Google Shape;1490;p36"/>
          <p:cNvPicPr preferRelativeResize="0"/>
          <p:nvPr/>
        </p:nvPicPr>
        <p:blipFill>
          <a:blip r:embed="rId5">
            <a:alphaModFix/>
          </a:blip>
          <a:stretch>
            <a:fillRect/>
          </a:stretch>
        </p:blipFill>
        <p:spPr>
          <a:xfrm>
            <a:off x="3869625" y="1297500"/>
            <a:ext cx="1318725" cy="1545375"/>
          </a:xfrm>
          <a:prstGeom prst="rect">
            <a:avLst/>
          </a:prstGeom>
          <a:noFill/>
          <a:ln>
            <a:noFill/>
          </a:ln>
        </p:spPr>
      </p:pic>
      <p:pic>
        <p:nvPicPr>
          <p:cNvPr id="1491" name="Google Shape;1491;p36"/>
          <p:cNvPicPr preferRelativeResize="0"/>
          <p:nvPr/>
        </p:nvPicPr>
        <p:blipFill>
          <a:blip r:embed="rId6">
            <a:alphaModFix/>
          </a:blip>
          <a:stretch>
            <a:fillRect/>
          </a:stretch>
        </p:blipFill>
        <p:spPr>
          <a:xfrm>
            <a:off x="5696700" y="1449700"/>
            <a:ext cx="2487525" cy="1240975"/>
          </a:xfrm>
          <a:prstGeom prst="rect">
            <a:avLst/>
          </a:prstGeom>
          <a:noFill/>
          <a:ln>
            <a:noFill/>
          </a:ln>
        </p:spPr>
      </p:pic>
      <p:pic>
        <p:nvPicPr>
          <p:cNvPr id="1492" name="Google Shape;1492;p36"/>
          <p:cNvPicPr preferRelativeResize="0"/>
          <p:nvPr/>
        </p:nvPicPr>
        <p:blipFill>
          <a:blip r:embed="rId7">
            <a:alphaModFix/>
          </a:blip>
          <a:stretch>
            <a:fillRect/>
          </a:stretch>
        </p:blipFill>
        <p:spPr>
          <a:xfrm>
            <a:off x="5879925" y="3032825"/>
            <a:ext cx="2304302" cy="1296176"/>
          </a:xfrm>
          <a:prstGeom prst="rect">
            <a:avLst/>
          </a:prstGeom>
          <a:noFill/>
          <a:ln>
            <a:noFill/>
          </a:ln>
        </p:spPr>
      </p:pic>
      <p:pic>
        <p:nvPicPr>
          <p:cNvPr id="1493" name="Google Shape;1493;p36"/>
          <p:cNvPicPr preferRelativeResize="0"/>
          <p:nvPr/>
        </p:nvPicPr>
        <p:blipFill rotWithShape="1">
          <a:blip r:embed="rId8">
            <a:alphaModFix/>
          </a:blip>
          <a:srcRect b="25447" l="0" r="0" t="23645"/>
          <a:stretch/>
        </p:blipFill>
        <p:spPr>
          <a:xfrm>
            <a:off x="3648300" y="3164500"/>
            <a:ext cx="1894984" cy="964676"/>
          </a:xfrm>
          <a:prstGeom prst="rect">
            <a:avLst/>
          </a:prstGeom>
          <a:noFill/>
          <a:ln>
            <a:noFill/>
          </a:ln>
        </p:spPr>
      </p:pic>
      <p:pic>
        <p:nvPicPr>
          <p:cNvPr id="1494" name="Google Shape;1494;p36"/>
          <p:cNvPicPr preferRelativeResize="0"/>
          <p:nvPr/>
        </p:nvPicPr>
        <p:blipFill>
          <a:blip r:embed="rId9">
            <a:alphaModFix/>
          </a:blip>
          <a:stretch>
            <a:fillRect/>
          </a:stretch>
        </p:blipFill>
        <p:spPr>
          <a:xfrm>
            <a:off x="8692575" y="1539923"/>
            <a:ext cx="2487525" cy="964688"/>
          </a:xfrm>
          <a:prstGeom prst="rect">
            <a:avLst/>
          </a:prstGeom>
          <a:noFill/>
          <a:ln>
            <a:noFill/>
          </a:ln>
        </p:spPr>
      </p:pic>
      <p:pic>
        <p:nvPicPr>
          <p:cNvPr id="1495" name="Google Shape;1495;p36"/>
          <p:cNvPicPr preferRelativeResize="0"/>
          <p:nvPr/>
        </p:nvPicPr>
        <p:blipFill>
          <a:blip r:embed="rId10">
            <a:alphaModFix/>
          </a:blip>
          <a:stretch>
            <a:fillRect/>
          </a:stretch>
        </p:blipFill>
        <p:spPr>
          <a:xfrm>
            <a:off x="8771100" y="3068650"/>
            <a:ext cx="2651574" cy="13920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37"/>
          <p:cNvSpPr txBox="1"/>
          <p:nvPr>
            <p:ph type="title"/>
          </p:nvPr>
        </p:nvSpPr>
        <p:spPr>
          <a:xfrm>
            <a:off x="959835" y="95642"/>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2400"/>
              <a:t>Procedure</a:t>
            </a:r>
            <a:endParaRPr sz="2400"/>
          </a:p>
        </p:txBody>
      </p:sp>
      <p:graphicFrame>
        <p:nvGraphicFramePr>
          <p:cNvPr id="1501" name="Google Shape;1501;p37"/>
          <p:cNvGraphicFramePr/>
          <p:nvPr/>
        </p:nvGraphicFramePr>
        <p:xfrm>
          <a:off x="708535" y="703200"/>
          <a:ext cx="3000000" cy="3000000"/>
        </p:xfrm>
        <a:graphic>
          <a:graphicData uri="http://schemas.openxmlformats.org/drawingml/2006/table">
            <a:tbl>
              <a:tblPr>
                <a:noFill/>
                <a:tableStyleId>{F786A715-E078-420B-B35B-61025FCE2BCE}</a:tableStyleId>
              </a:tblPr>
              <a:tblGrid>
                <a:gridCol w="3411650"/>
                <a:gridCol w="7379675"/>
              </a:tblGrid>
              <a:tr h="581050">
                <a:tc>
                  <a:txBody>
                    <a:bodyPr/>
                    <a:lstStyle/>
                    <a:p>
                      <a:pPr indent="0" lvl="0" marL="0" rtl="0" algn="l">
                        <a:lnSpc>
                          <a:spcPct val="150000"/>
                        </a:lnSpc>
                        <a:spcBef>
                          <a:spcPts val="0"/>
                        </a:spcBef>
                        <a:spcAft>
                          <a:spcPts val="0"/>
                        </a:spcAft>
                        <a:buNone/>
                      </a:pPr>
                      <a:r>
                        <a:rPr b="1" lang="en" sz="1500"/>
                        <a:t>Find and Upload Data (Images) </a:t>
                      </a:r>
                      <a:r>
                        <a:rPr b="1" lang="en" sz="1500"/>
                        <a:t>to GitHub Repository</a:t>
                      </a:r>
                      <a:endParaRPr b="1" u="sng">
                        <a:solidFill>
                          <a:schemeClr val="dk1"/>
                        </a:solidFill>
                        <a:latin typeface="IBM Plex Mono"/>
                        <a:ea typeface="IBM Plex Mono"/>
                        <a:cs typeface="IBM Plex Mono"/>
                        <a:sym typeface="IBM Plex Mono"/>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2100"/>
                        </a:spcAft>
                        <a:buNone/>
                      </a:pPr>
                      <a:r>
                        <a:rPr lang="en">
                          <a:solidFill>
                            <a:schemeClr val="dk1"/>
                          </a:solidFill>
                        </a:rPr>
                        <a:t>Locate a dataset containing labeled ASL images (e.g., signs for letters A, B, C, 0, 1, 2, etc.)</a:t>
                      </a:r>
                      <a:endParaRPr>
                        <a:solidFill>
                          <a:schemeClr val="dk1"/>
                        </a:solidFill>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29500">
                <a:tc>
                  <a:txBody>
                    <a:bodyPr/>
                    <a:lstStyle/>
                    <a:p>
                      <a:pPr indent="0" lvl="0" marL="0" rtl="0" algn="l">
                        <a:lnSpc>
                          <a:spcPct val="115000"/>
                        </a:lnSpc>
                        <a:spcBef>
                          <a:spcPts val="0"/>
                        </a:spcBef>
                        <a:spcAft>
                          <a:spcPts val="0"/>
                        </a:spcAft>
                        <a:buNone/>
                      </a:pPr>
                      <a:r>
                        <a:rPr b="1" lang="en" sz="1500"/>
                        <a:t>Map Each Image to Its Label (e.g., A, B, C)</a:t>
                      </a:r>
                      <a:endParaRPr b="1" u="sng">
                        <a:solidFill>
                          <a:schemeClr val="dk1"/>
                        </a:solidFill>
                        <a:latin typeface="IBM Plex Mono"/>
                        <a:ea typeface="IBM Plex Mono"/>
                        <a:cs typeface="IBM Plex Mono"/>
                        <a:sym typeface="IBM Plex Mono"/>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l">
                        <a:lnSpc>
                          <a:spcPct val="115000"/>
                        </a:lnSpc>
                        <a:spcBef>
                          <a:spcPts val="0"/>
                        </a:spcBef>
                        <a:spcAft>
                          <a:spcPts val="2100"/>
                        </a:spcAft>
                        <a:buNone/>
                      </a:pPr>
                      <a:r>
                        <a:rPr lang="en">
                          <a:solidFill>
                            <a:schemeClr val="dk1"/>
                          </a:solidFill>
                        </a:rPr>
                        <a:t>Organize the dataset by associating each image with its corresponding label (e.g., an image of the sign for 'A' will be labeled 'A').</a:t>
                      </a:r>
                      <a:endParaRPr>
                        <a:solidFill>
                          <a:schemeClr val="dk1"/>
                        </a:solidFill>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5500">
                <a:tc>
                  <a:txBody>
                    <a:bodyPr/>
                    <a:lstStyle/>
                    <a:p>
                      <a:pPr indent="0" lvl="0" marL="0" rtl="0" algn="l">
                        <a:lnSpc>
                          <a:spcPct val="115000"/>
                        </a:lnSpc>
                        <a:spcBef>
                          <a:spcPts val="0"/>
                        </a:spcBef>
                        <a:spcAft>
                          <a:spcPts val="0"/>
                        </a:spcAft>
                        <a:buNone/>
                      </a:pPr>
                      <a:r>
                        <a:rPr b="1" lang="en" sz="1500"/>
                        <a:t>Preprocess Data</a:t>
                      </a:r>
                      <a:endParaRPr b="1" u="sng">
                        <a:solidFill>
                          <a:schemeClr val="dk1"/>
                        </a:solidFill>
                        <a:latin typeface="IBM Plex Mono"/>
                        <a:ea typeface="IBM Plex Mono"/>
                        <a:cs typeface="IBM Plex Mono"/>
                        <a:sym typeface="IBM Plex Mono"/>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2100"/>
                        </a:spcAft>
                        <a:buNone/>
                      </a:pPr>
                      <a:r>
                        <a:rPr lang="en">
                          <a:solidFill>
                            <a:schemeClr val="dk1"/>
                          </a:solidFill>
                        </a:rPr>
                        <a:t>Resize all images to a uniform size (e.g., 224x224 pixels) to ensure consistency and convert all images to RGB format</a:t>
                      </a:r>
                      <a:endParaRPr>
                        <a:solidFill>
                          <a:schemeClr val="dk1"/>
                        </a:solidFill>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5500">
                <a:tc>
                  <a:txBody>
                    <a:bodyPr/>
                    <a:lstStyle/>
                    <a:p>
                      <a:pPr indent="0" lvl="0" marL="0" rtl="0" algn="l">
                        <a:lnSpc>
                          <a:spcPct val="115000"/>
                        </a:lnSpc>
                        <a:spcBef>
                          <a:spcPts val="0"/>
                        </a:spcBef>
                        <a:spcAft>
                          <a:spcPts val="0"/>
                        </a:spcAft>
                        <a:buNone/>
                      </a:pPr>
                      <a:r>
                        <a:rPr b="1" lang="en" sz="1500"/>
                        <a:t>Split Data into Training, Validation, and Test Sets</a:t>
                      </a:r>
                      <a:endParaRPr b="1" u="sng">
                        <a:solidFill>
                          <a:schemeClr val="dk1"/>
                        </a:solidFill>
                        <a:latin typeface="IBM Plex Mono"/>
                        <a:ea typeface="IBM Plex Mono"/>
                        <a:cs typeface="IBM Plex Mono"/>
                        <a:sym typeface="IBM Plex Mono"/>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1200"/>
                        </a:spcBef>
                        <a:spcAft>
                          <a:spcPts val="1200"/>
                        </a:spcAft>
                        <a:buNone/>
                      </a:pPr>
                      <a:r>
                        <a:rPr b="1" lang="en"/>
                        <a:t>Training Set (70%)</a:t>
                      </a:r>
                      <a:r>
                        <a:rPr lang="en"/>
                        <a:t>: Used for training the model.</a:t>
                      </a:r>
                      <a:br>
                        <a:rPr lang="en"/>
                      </a:br>
                      <a:r>
                        <a:rPr b="1" lang="en"/>
                        <a:t>Validation Set (15%)</a:t>
                      </a:r>
                      <a:r>
                        <a:rPr lang="en"/>
                        <a:t>: Used to finetune the model</a:t>
                      </a:r>
                      <a:br>
                        <a:rPr lang="en"/>
                      </a:br>
                      <a:r>
                        <a:rPr b="1" lang="en"/>
                        <a:t>Test Set (15%)</a:t>
                      </a:r>
                      <a:r>
                        <a:rPr lang="en"/>
                        <a:t>: Used to evaluate the model's performance after training</a:t>
                      </a:r>
                      <a:endParaRPr sz="1200">
                        <a:solidFill>
                          <a:schemeClr val="dk1"/>
                        </a:solidFill>
                        <a:latin typeface="Poppins"/>
                        <a:ea typeface="Poppins"/>
                        <a:cs typeface="Poppins"/>
                        <a:sym typeface="Poppins"/>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09875">
                <a:tc>
                  <a:txBody>
                    <a:bodyPr/>
                    <a:lstStyle/>
                    <a:p>
                      <a:pPr indent="0" lvl="0" marL="0" rtl="0" algn="l">
                        <a:lnSpc>
                          <a:spcPct val="115000"/>
                        </a:lnSpc>
                        <a:spcBef>
                          <a:spcPts val="0"/>
                        </a:spcBef>
                        <a:spcAft>
                          <a:spcPts val="0"/>
                        </a:spcAft>
                        <a:buNone/>
                      </a:pPr>
                      <a:r>
                        <a:rPr b="1" lang="en" sz="1500"/>
                        <a:t>Separate the Images and Labels into Features (X) and Targets (Y)</a:t>
                      </a:r>
                      <a:endParaRPr b="1" u="sng">
                        <a:solidFill>
                          <a:schemeClr val="dk1"/>
                        </a:solidFill>
                        <a:latin typeface="IBM Plex Mono"/>
                        <a:ea typeface="IBM Plex Mono"/>
                        <a:cs typeface="IBM Plex Mono"/>
                        <a:sym typeface="IBM Plex Mono"/>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1200"/>
                        </a:spcBef>
                        <a:spcAft>
                          <a:spcPts val="1200"/>
                        </a:spcAft>
                        <a:buNone/>
                      </a:pPr>
                      <a:r>
                        <a:rPr b="1" lang="en"/>
                        <a:t>X (features)</a:t>
                      </a:r>
                      <a:r>
                        <a:rPr lang="en"/>
                        <a:t>: The image data (paths or pixel values).</a:t>
                      </a:r>
                      <a:br>
                        <a:rPr lang="en"/>
                      </a:br>
                      <a:r>
                        <a:rPr b="1" lang="en"/>
                        <a:t>Y (targets)</a:t>
                      </a:r>
                      <a:r>
                        <a:rPr lang="en"/>
                        <a:t>: The corresponding labels (e.g., 'A', 'B', 'C'), which are what the model is trying to predict.</a:t>
                      </a:r>
                      <a:endParaRPr sz="1200">
                        <a:solidFill>
                          <a:schemeClr val="dk1"/>
                        </a:solidFill>
                        <a:latin typeface="Poppins"/>
                        <a:ea typeface="Poppins"/>
                        <a:cs typeface="Poppins"/>
                        <a:sym typeface="Poppins"/>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09875">
                <a:tc>
                  <a:txBody>
                    <a:bodyPr/>
                    <a:lstStyle/>
                    <a:p>
                      <a:pPr indent="0" lvl="0" marL="0" rtl="0" algn="l">
                        <a:lnSpc>
                          <a:spcPct val="115000"/>
                        </a:lnSpc>
                        <a:spcBef>
                          <a:spcPts val="0"/>
                        </a:spcBef>
                        <a:spcAft>
                          <a:spcPts val="0"/>
                        </a:spcAft>
                        <a:buNone/>
                      </a:pPr>
                      <a:r>
                        <a:rPr b="1" lang="en" sz="1500"/>
                        <a:t>One-Hot Encode Labels</a:t>
                      </a:r>
                      <a:endParaRPr b="1" sz="1500">
                        <a:solidFill>
                          <a:schemeClr val="dk1"/>
                        </a:solidFill>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1200"/>
                        </a:spcBef>
                        <a:spcAft>
                          <a:spcPts val="1200"/>
                        </a:spcAft>
                        <a:buNone/>
                      </a:pPr>
                      <a:r>
                        <a:rPr lang="en"/>
                        <a:t>Convert the labels (e.g., 'A', 'B', 'C') into binary using one-hot encoding, making it easier for the model to process multi-class classification.</a:t>
                      </a:r>
                      <a:endParaRPr sz="1200">
                        <a:solidFill>
                          <a:schemeClr val="dk1"/>
                        </a:solidFill>
                        <a:latin typeface="Poppins"/>
                        <a:ea typeface="Poppins"/>
                        <a:cs typeface="Poppins"/>
                        <a:sym typeface="Poppins"/>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41750">
                <a:tc>
                  <a:txBody>
                    <a:bodyPr/>
                    <a:lstStyle/>
                    <a:p>
                      <a:pPr indent="0" lvl="0" marL="0" marR="0" rtl="0" algn="l">
                        <a:lnSpc>
                          <a:spcPct val="115000"/>
                        </a:lnSpc>
                        <a:spcBef>
                          <a:spcPts val="0"/>
                        </a:spcBef>
                        <a:spcAft>
                          <a:spcPts val="0"/>
                        </a:spcAft>
                        <a:buNone/>
                      </a:pPr>
                      <a:r>
                        <a:rPr b="1" lang="en" sz="1500"/>
                        <a:t>Use MediaPipe Hands to Extract Landmarks</a:t>
                      </a:r>
                      <a:endParaRPr b="1" sz="1500"/>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1200"/>
                        </a:spcBef>
                        <a:spcAft>
                          <a:spcPts val="1200"/>
                        </a:spcAft>
                        <a:buNone/>
                      </a:pPr>
                      <a:r>
                        <a:rPr lang="en"/>
                        <a:t>For each image, use MediaPipe Hands to extract landmarks (21 key points with 3D coordinates) from the hand sign images. These landmarks will be the input features used to train the model.</a:t>
                      </a:r>
                      <a:endParaRPr>
                        <a:solidFill>
                          <a:schemeClr val="dk1"/>
                        </a:solidFill>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41750">
                <a:tc>
                  <a:txBody>
                    <a:bodyPr/>
                    <a:lstStyle/>
                    <a:p>
                      <a:pPr indent="0" lvl="0" marL="0" rtl="0" algn="l">
                        <a:lnSpc>
                          <a:spcPct val="115000"/>
                        </a:lnSpc>
                        <a:spcBef>
                          <a:spcPts val="0"/>
                        </a:spcBef>
                        <a:spcAft>
                          <a:spcPts val="0"/>
                        </a:spcAft>
                        <a:buNone/>
                      </a:pPr>
                      <a:r>
                        <a:rPr b="1" lang="en" sz="1500"/>
                        <a:t>Remove Background Noise</a:t>
                      </a:r>
                      <a:endParaRPr b="1" sz="1500">
                        <a:solidFill>
                          <a:schemeClr val="dk1"/>
                        </a:solidFill>
                        <a:latin typeface="IBM Plex Mono"/>
                        <a:ea typeface="IBM Plex Mono"/>
                        <a:cs typeface="IBM Plex Mono"/>
                        <a:sym typeface="IBM Plex Mono"/>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2100"/>
                        </a:spcAft>
                        <a:buNone/>
                      </a:pPr>
                      <a:r>
                        <a:rPr lang="en">
                          <a:solidFill>
                            <a:schemeClr val="dk1"/>
                          </a:solidFill>
                        </a:rPr>
                        <a:t>Apply techniques to remove background noise from the images or landmarks to focus only on the hand and improve prediction accuracy.</a:t>
                      </a:r>
                      <a:endParaRPr>
                        <a:solidFill>
                          <a:schemeClr val="dk1"/>
                        </a:solidFill>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41750">
                <a:tc>
                  <a:txBody>
                    <a:bodyPr/>
                    <a:lstStyle/>
                    <a:p>
                      <a:pPr indent="0" lvl="0" marL="0" rtl="0" algn="l">
                        <a:lnSpc>
                          <a:spcPct val="115000"/>
                        </a:lnSpc>
                        <a:spcBef>
                          <a:spcPts val="0"/>
                        </a:spcBef>
                        <a:spcAft>
                          <a:spcPts val="0"/>
                        </a:spcAft>
                        <a:buNone/>
                      </a:pPr>
                      <a:r>
                        <a:rPr b="1" lang="en" sz="1500"/>
                        <a:t>Train the Model</a:t>
                      </a:r>
                      <a:endParaRPr b="1" sz="1500">
                        <a:solidFill>
                          <a:schemeClr val="dk1"/>
                        </a:solidFill>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1200"/>
                        </a:spcBef>
                        <a:spcAft>
                          <a:spcPts val="1200"/>
                        </a:spcAft>
                        <a:buNone/>
                      </a:pPr>
                      <a:r>
                        <a:rPr lang="en"/>
                        <a:t>Use the preprocessed training data (images/landmarks) to train the model. Validate the model during training using the validation data.</a:t>
                      </a:r>
                      <a:endParaRPr>
                        <a:solidFill>
                          <a:schemeClr val="dk1"/>
                        </a:solidFill>
                        <a:latin typeface="Poppins"/>
                        <a:ea typeface="Poppins"/>
                        <a:cs typeface="Poppins"/>
                        <a:sym typeface="Poppins"/>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41750">
                <a:tc>
                  <a:txBody>
                    <a:bodyPr/>
                    <a:lstStyle/>
                    <a:p>
                      <a:pPr indent="0" lvl="0" marL="0" rtl="0" algn="l">
                        <a:lnSpc>
                          <a:spcPct val="115000"/>
                        </a:lnSpc>
                        <a:spcBef>
                          <a:spcPts val="0"/>
                        </a:spcBef>
                        <a:spcAft>
                          <a:spcPts val="0"/>
                        </a:spcAft>
                        <a:buNone/>
                      </a:pPr>
                      <a:r>
                        <a:rPr b="1" lang="en" sz="1500"/>
                        <a:t>Visualize the Model's Performance</a:t>
                      </a:r>
                      <a:endParaRPr b="1" sz="1500">
                        <a:solidFill>
                          <a:schemeClr val="dk1"/>
                        </a:solidFill>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1200"/>
                        </a:spcBef>
                        <a:spcAft>
                          <a:spcPts val="1200"/>
                        </a:spcAft>
                        <a:buNone/>
                      </a:pPr>
                      <a:r>
                        <a:rPr lang="en"/>
                        <a:t>Plot the accuracy and loss curves to visualize how the model's performance changes over time during training and </a:t>
                      </a:r>
                      <a:r>
                        <a:rPr lang="en"/>
                        <a:t>validation.</a:t>
                      </a:r>
                      <a:endParaRPr>
                        <a:solidFill>
                          <a:schemeClr val="dk1"/>
                        </a:solidFill>
                      </a:endParaRPr>
                    </a:p>
                  </a:txBody>
                  <a:tcPr marT="0" marB="0" marR="121875" marL="121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38"/>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3000"/>
              <a:t>Revised Solution and Prototype/Model</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2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507" name="Google Shape;1507;p38"/>
          <p:cNvSpPr txBox="1"/>
          <p:nvPr>
            <p:ph idx="1" type="subTitle"/>
          </p:nvPr>
        </p:nvSpPr>
        <p:spPr>
          <a:xfrm>
            <a:off x="1129175" y="1204475"/>
            <a:ext cx="10099800" cy="29613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400">
                <a:latin typeface="Arial"/>
                <a:ea typeface="Arial"/>
                <a:cs typeface="Arial"/>
                <a:sym typeface="Arial"/>
              </a:rPr>
              <a:t>During the creation of the initial model, I noticed a lack of diversity, realism, and quantity in the images. </a:t>
            </a:r>
            <a:r>
              <a:rPr lang="en" sz="1400">
                <a:latin typeface="Arial"/>
                <a:ea typeface="Arial"/>
                <a:cs typeface="Arial"/>
                <a:sym typeface="Arial"/>
              </a:rPr>
              <a:t>At that time there were only around two thousand five hundred images, which creates an underfed model that prevents it from accurately predicting the images. Furthermore, the dataset previously used had an all-black background and a lack of diversity in the images. To fix these issues, I looked for a new dataset to add onto the ones already previously used. The one I found on Kaggle made by Lexset contained around 27 thousand diverse images and in different backgrounds, allowing for more realism. The diverse backgrounds, however, caused another issue with MediaPipe Hands as the landmark detection began misinterpreting figures in the background as key points. In order to fix this, I implemented another function that loops through the images and prevents MediaPipe from recognizing the background. Another feature that I added was the implementation of computer vision into this project. By using the CV2 library to open a local camera, capture a picture, and input it into the model, I created a real-time ASL detection system. This allows for dynamic predictions directly from a live camera feed and sets the model up for real-world practical applications.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
        <p:nvSpPr>
          <p:cNvPr id="1508" name="Google Shape;1508;p38"/>
          <p:cNvSpPr txBox="1"/>
          <p:nvPr>
            <p:ph idx="2" type="subTitle"/>
          </p:nvPr>
        </p:nvSpPr>
        <p:spPr>
          <a:xfrm>
            <a:off x="6568700" y="4318175"/>
            <a:ext cx="1599300" cy="23091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000">
                <a:latin typeface="Arial"/>
                <a:ea typeface="Arial"/>
                <a:cs typeface="Arial"/>
                <a:sym typeface="Arial"/>
              </a:rPr>
              <a:t>Demonstration of real-time ASL sign detection using computer vision, accurately recognizing the letter 'B'</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p:txBody>
      </p:sp>
      <p:pic>
        <p:nvPicPr>
          <p:cNvPr id="1509" name="Google Shape;1509;p38" title="Science Fair 2024 Example.mp4">
            <a:hlinkClick r:id="rId3"/>
          </p:cNvPr>
          <p:cNvPicPr preferRelativeResize="0"/>
          <p:nvPr/>
        </p:nvPicPr>
        <p:blipFill>
          <a:blip r:embed="rId4">
            <a:alphaModFix/>
          </a:blip>
          <a:stretch>
            <a:fillRect/>
          </a:stretch>
        </p:blipFill>
        <p:spPr>
          <a:xfrm>
            <a:off x="2134300" y="4255275"/>
            <a:ext cx="4335701" cy="2438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000"/>
                                        <p:tgtEl>
                                          <p:spTgt spid="1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39"/>
          <p:cNvSpPr txBox="1"/>
          <p:nvPr>
            <p:ph type="title"/>
          </p:nvPr>
        </p:nvSpPr>
        <p:spPr>
          <a:xfrm>
            <a:off x="426360" y="616733"/>
            <a:ext cx="4192500" cy="1871100"/>
          </a:xfrm>
          <a:prstGeom prst="rect">
            <a:avLst/>
          </a:prstGeom>
        </p:spPr>
        <p:txBody>
          <a:bodyPr anchorCtr="0" anchor="b" bIns="121875" lIns="121875" spcFirstLastPara="1" rIns="121875" wrap="square" tIns="121875">
            <a:noAutofit/>
          </a:bodyPr>
          <a:lstStyle/>
          <a:p>
            <a:pPr indent="0" lvl="0" marL="0" rtl="0" algn="l">
              <a:spcBef>
                <a:spcPts val="0"/>
              </a:spcBef>
              <a:spcAft>
                <a:spcPts val="0"/>
              </a:spcAft>
              <a:buNone/>
            </a:pPr>
            <a:r>
              <a:rPr lang="en" sz="3000"/>
              <a:t>Results – Data/Observations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1515" name="Google Shape;1515;p39"/>
          <p:cNvSpPr txBox="1"/>
          <p:nvPr>
            <p:ph idx="1" type="subTitle"/>
          </p:nvPr>
        </p:nvSpPr>
        <p:spPr>
          <a:xfrm>
            <a:off x="426350" y="1523275"/>
            <a:ext cx="4814700" cy="41601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400">
                <a:latin typeface="Arial"/>
                <a:ea typeface="Arial"/>
                <a:cs typeface="Arial"/>
                <a:sym typeface="Arial"/>
              </a:rPr>
              <a:t>As I ran the model using the matplotlib library, I created the graphs on the right side of the screen to track the model's accuracy and loss. The model loss shows a numerical value representing the amount of error the model made compared to the actual result. This value should generally trend down as the model is trained and tested more. Model accuracy checks for the percentage of when the model correctly predicts the result. This value should trend upward as the model is trained and tested more. The model also outputted percentage showing the “Test_Accuracy” of the model, showing the percentage of times the model is right. My model showed a test accuracy of 86% which is great for a small scale model with limited resources and data. Another piece of information the model showed in the loss and accuracy as each epoch was trained. As you can see, the overall loss goes down while the accuracy trends upwards.</a:t>
            </a:r>
            <a:endParaRPr sz="1400">
              <a:latin typeface="Arial"/>
              <a:ea typeface="Arial"/>
              <a:cs typeface="Arial"/>
              <a:sym typeface="Aria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grpSp>
        <p:nvGrpSpPr>
          <p:cNvPr id="1516" name="Google Shape;1516;p39"/>
          <p:cNvGrpSpPr/>
          <p:nvPr/>
        </p:nvGrpSpPr>
        <p:grpSpPr>
          <a:xfrm>
            <a:off x="-99721" y="2354893"/>
            <a:ext cx="641012" cy="641599"/>
            <a:chOff x="959750" y="3039275"/>
            <a:chExt cx="582050" cy="582425"/>
          </a:xfrm>
        </p:grpSpPr>
        <p:sp>
          <p:nvSpPr>
            <p:cNvPr id="1517" name="Google Shape;1517;p39"/>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18" name="Google Shape;1518;p39"/>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19" name="Google Shape;1519;p39"/>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0" name="Google Shape;1520;p39"/>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1" name="Google Shape;1521;p39"/>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2" name="Google Shape;1522;p39"/>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3" name="Google Shape;1523;p39"/>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pic>
        <p:nvPicPr>
          <p:cNvPr id="1524" name="Google Shape;1524;p39"/>
          <p:cNvPicPr preferRelativeResize="0"/>
          <p:nvPr/>
        </p:nvPicPr>
        <p:blipFill>
          <a:blip r:embed="rId3">
            <a:alphaModFix/>
          </a:blip>
          <a:stretch>
            <a:fillRect/>
          </a:stretch>
        </p:blipFill>
        <p:spPr>
          <a:xfrm>
            <a:off x="8503771" y="3329421"/>
            <a:ext cx="3532774" cy="2812575"/>
          </a:xfrm>
          <a:prstGeom prst="rect">
            <a:avLst/>
          </a:prstGeom>
          <a:noFill/>
          <a:ln>
            <a:noFill/>
          </a:ln>
        </p:spPr>
      </p:pic>
      <p:pic>
        <p:nvPicPr>
          <p:cNvPr id="1525" name="Google Shape;1525;p39"/>
          <p:cNvPicPr preferRelativeResize="0"/>
          <p:nvPr/>
        </p:nvPicPr>
        <p:blipFill>
          <a:blip r:embed="rId4">
            <a:alphaModFix/>
          </a:blip>
          <a:stretch>
            <a:fillRect/>
          </a:stretch>
        </p:blipFill>
        <p:spPr>
          <a:xfrm>
            <a:off x="8471426" y="196101"/>
            <a:ext cx="3532797" cy="2812575"/>
          </a:xfrm>
          <a:prstGeom prst="rect">
            <a:avLst/>
          </a:prstGeom>
          <a:noFill/>
          <a:ln>
            <a:noFill/>
          </a:ln>
        </p:spPr>
      </p:pic>
      <p:pic>
        <p:nvPicPr>
          <p:cNvPr id="1526" name="Google Shape;1526;p39"/>
          <p:cNvPicPr preferRelativeResize="0"/>
          <p:nvPr/>
        </p:nvPicPr>
        <p:blipFill rotWithShape="1">
          <a:blip r:embed="rId5">
            <a:alphaModFix/>
          </a:blip>
          <a:srcRect b="0" l="0" r="43349" t="0"/>
          <a:stretch/>
        </p:blipFill>
        <p:spPr>
          <a:xfrm>
            <a:off x="4387101" y="5882275"/>
            <a:ext cx="4116675" cy="975725"/>
          </a:xfrm>
          <a:prstGeom prst="rect">
            <a:avLst/>
          </a:prstGeom>
          <a:noFill/>
          <a:ln>
            <a:noFill/>
          </a:ln>
        </p:spPr>
      </p:pic>
      <p:sp>
        <p:nvSpPr>
          <p:cNvPr id="1527" name="Google Shape;1527;p39"/>
          <p:cNvSpPr txBox="1"/>
          <p:nvPr>
            <p:ph idx="4294967295" type="subTitle"/>
          </p:nvPr>
        </p:nvSpPr>
        <p:spPr>
          <a:xfrm>
            <a:off x="8819762" y="2956625"/>
            <a:ext cx="3480000" cy="14508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000">
                <a:latin typeface="Arial"/>
                <a:ea typeface="Arial"/>
                <a:cs typeface="Arial"/>
                <a:sym typeface="Arial"/>
              </a:rPr>
              <a:t>The secondary model’s accuracy and loss graphed</a:t>
            </a:r>
            <a:endParaRPr sz="1000">
              <a:latin typeface="Arial"/>
              <a:ea typeface="Arial"/>
              <a:cs typeface="Arial"/>
              <a:sym typeface="Arial"/>
            </a:endParaRPr>
          </a:p>
        </p:txBody>
      </p:sp>
      <p:sp>
        <p:nvSpPr>
          <p:cNvPr id="1528" name="Google Shape;1528;p39"/>
          <p:cNvSpPr txBox="1"/>
          <p:nvPr>
            <p:ph idx="4294967295" type="subTitle"/>
          </p:nvPr>
        </p:nvSpPr>
        <p:spPr>
          <a:xfrm>
            <a:off x="5421037" y="5516075"/>
            <a:ext cx="3480000" cy="14508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000">
                <a:latin typeface="Arial"/>
                <a:ea typeface="Arial"/>
                <a:cs typeface="Arial"/>
                <a:sym typeface="Arial"/>
              </a:rPr>
              <a:t>The secondary model’s test accuracy as a percent</a:t>
            </a:r>
            <a:endParaRPr sz="1000">
              <a:latin typeface="Arial"/>
              <a:ea typeface="Arial"/>
              <a:cs typeface="Arial"/>
              <a:sym typeface="Arial"/>
            </a:endParaRPr>
          </a:p>
        </p:txBody>
      </p:sp>
      <p:pic>
        <p:nvPicPr>
          <p:cNvPr id="1529" name="Google Shape;1529;p39"/>
          <p:cNvPicPr preferRelativeResize="0"/>
          <p:nvPr/>
        </p:nvPicPr>
        <p:blipFill>
          <a:blip r:embed="rId6">
            <a:alphaModFix/>
          </a:blip>
          <a:stretch>
            <a:fillRect/>
          </a:stretch>
        </p:blipFill>
        <p:spPr>
          <a:xfrm>
            <a:off x="5421025" y="1405837"/>
            <a:ext cx="2703325" cy="2971776"/>
          </a:xfrm>
          <a:prstGeom prst="rect">
            <a:avLst/>
          </a:prstGeom>
          <a:noFill/>
          <a:ln>
            <a:noFill/>
          </a:ln>
        </p:spPr>
      </p:pic>
      <p:sp>
        <p:nvSpPr>
          <p:cNvPr id="1530" name="Google Shape;1530;p39"/>
          <p:cNvSpPr txBox="1"/>
          <p:nvPr>
            <p:ph idx="4294967295" type="subTitle"/>
          </p:nvPr>
        </p:nvSpPr>
        <p:spPr>
          <a:xfrm>
            <a:off x="4824100" y="1033588"/>
            <a:ext cx="4192500" cy="11376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000">
                <a:latin typeface="Arial"/>
                <a:ea typeface="Arial"/>
                <a:cs typeface="Arial"/>
                <a:sym typeface="Arial"/>
              </a:rPr>
              <a:t>A random selection of 50 images from our secondary dataset</a:t>
            </a:r>
            <a:endParaRPr sz="10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40"/>
          <p:cNvSpPr txBox="1"/>
          <p:nvPr>
            <p:ph type="title"/>
          </p:nvPr>
        </p:nvSpPr>
        <p:spPr>
          <a:xfrm>
            <a:off x="959760" y="5933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Discussion</a:t>
            </a:r>
            <a:endParaRPr/>
          </a:p>
        </p:txBody>
      </p:sp>
      <p:sp>
        <p:nvSpPr>
          <p:cNvPr id="1536" name="Google Shape;1536;p40"/>
          <p:cNvSpPr txBox="1"/>
          <p:nvPr>
            <p:ph idx="1" type="subTitle"/>
          </p:nvPr>
        </p:nvSpPr>
        <p:spPr>
          <a:xfrm>
            <a:off x="1229474" y="1593500"/>
            <a:ext cx="9999600" cy="453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1400">
                <a:latin typeface="Arial"/>
                <a:ea typeface="Arial"/>
                <a:cs typeface="Arial"/>
                <a:sym typeface="Arial"/>
              </a:rPr>
              <a:t>The data from the model displayed in the results slide shows that while the accuracy of the model is technically 86%, when taking real-time pictures through computer vision, the accuracy significantly drops due to the fact that everyone has different ways they position their hands when making these signs, and with only about 900 images per letter, it's impossible to get them all. An example of this is the letter k, which is very similar to the letter v. Depending on how you position your hand, the model will decide to predict one over the other.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Yes, my project turned out as expected, with a few challenges that ultimately enhanced its performance. Initially, the model struggled with limited data and uniform backgrounds, which impacted accuracy and generalization. After incorporating a more diverse dataset and implementing background filtering, the model's performance significantly improved. The use of MediaPipe for landmark detection proved effective, and integrating live camera input through OpenCV allowed for real-time predictions, which was a key goal. While some challenges arose with background interference and landmark misinterpretation, addressing these issues resulted in a more robust and accurate model. Overall, the final model met expectations, predicting ASL signs in various environments with an accuracy rate that corresponded to the work and data used.</a:t>
            </a:r>
            <a:endParaRPr sz="14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